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1" r:id="rId6"/>
    <p:sldId id="3849" r:id="rId7"/>
    <p:sldId id="3851" r:id="rId8"/>
    <p:sldId id="3858" r:id="rId9"/>
    <p:sldId id="3857" r:id="rId10"/>
    <p:sldId id="3859" r:id="rId11"/>
    <p:sldId id="3862" r:id="rId12"/>
    <p:sldId id="3863" r:id="rId13"/>
    <p:sldId id="3864" r:id="rId14"/>
    <p:sldId id="3848" r:id="rId15"/>
    <p:sldId id="384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 autoAdjust="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humb\Downloads\2025-12-19%203_49pm_2025-12-27-1220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humb\Downloads\2025-12-19%203_49pm_2025-12-27-1220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humb\Downloads\2025-12-19%203_49pm_2025-12-27-1220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humb\Downloads\2025-12-19%203_49pm_2025-12-27-1220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humb\Downloads\2025-12-19%203_49pm_2025-12-27-1220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humb\Desktop\Bright%20tv2\output2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humb\Desktop\Bright%20tv2\output2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[2025-12-19 3_49pm_2025-12-27-1220.csv]Sheet1!PivotTable1</c:name>
    <c:fmtId val="13"/>
  </c:pivotSource>
  <c:chart>
    <c:autoTitleDeleted val="1"/>
    <c:pivotFmts>
      <c:pivotFmt>
        <c:idx val="0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6569187157817265E-2"/>
          <c:y val="0.14179536189876488"/>
          <c:w val="0.91317849894143288"/>
          <c:h val="0.67113964334398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Sheet1!$A$4:$A$13</c:f>
              <c:strCache>
                <c:ptCount val="9"/>
                <c:pt idx="0">
                  <c:v>Eastern Cape</c:v>
                </c:pt>
                <c:pt idx="1">
                  <c:v>Free State</c:v>
                </c:pt>
                <c:pt idx="2">
                  <c:v>Gauteng</c:v>
                </c:pt>
                <c:pt idx="3">
                  <c:v>Kwazulu Natal</c:v>
                </c:pt>
                <c:pt idx="4">
                  <c:v>Limpopo</c:v>
                </c:pt>
                <c:pt idx="5">
                  <c:v>Mpumalanga</c:v>
                </c:pt>
                <c:pt idx="6">
                  <c:v>North West</c:v>
                </c:pt>
                <c:pt idx="7">
                  <c:v>Northern Cape</c:v>
                </c:pt>
                <c:pt idx="8">
                  <c:v>Western Cape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9"/>
                <c:pt idx="0">
                  <c:v>1380</c:v>
                </c:pt>
                <c:pt idx="1">
                  <c:v>584</c:v>
                </c:pt>
                <c:pt idx="2">
                  <c:v>7308</c:v>
                </c:pt>
                <c:pt idx="3">
                  <c:v>2002</c:v>
                </c:pt>
                <c:pt idx="4">
                  <c:v>1526</c:v>
                </c:pt>
                <c:pt idx="5">
                  <c:v>1836</c:v>
                </c:pt>
                <c:pt idx="6">
                  <c:v>688</c:v>
                </c:pt>
                <c:pt idx="7">
                  <c:v>460</c:v>
                </c:pt>
                <c:pt idx="8">
                  <c:v>3690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FA-41D6-9EE0-959EA333F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7548207"/>
        <c:axId val="1777538127"/>
      </c:barChart>
      <c:catAx>
        <c:axId val="1777548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538127"/>
        <c:crosses val="autoZero"/>
        <c:auto val="1"/>
        <c:lblAlgn val="ctr"/>
        <c:lblOffset val="100"/>
        <c:noMultiLvlLbl val="0"/>
      </c:catAx>
      <c:valAx>
        <c:axId val="1777538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54820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[2025-12-19 3_49pm_2025-12-27-1220.csv]Sheet1!PivotTable3</c:name>
    <c:fmtId val="124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Sheet1!$B$29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5F-4FAB-B94F-12E0F90AF64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5F-4FAB-B94F-12E0F90AF6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Sheet1!$A$30:$A$32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Sheet1!$B$30:$B$32</c:f>
              <c:numCache>
                <c:formatCode>0.00</c:formatCode>
                <c:ptCount val="2"/>
                <c:pt idx="0">
                  <c:v>1954</c:v>
                </c:pt>
                <c:pt idx="1">
                  <c:v>17522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5F-4FAB-B94F-12E0F90AF6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[2025-12-19 3_49pm_2025-12-27-1220.csv]Sheet1!PivotTable3</c:name>
    <c:fmtId val="9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PowerPoint]Sheet1!PivotTable4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Sheet1!$B$45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09-4DB9-BAD6-F8A561913E4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09-4DB9-BAD6-F8A561913E4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09-4DB9-BAD6-F8A561913E4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509-4DB9-BAD6-F8A561913E4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09-4DB9-BAD6-F8A561913E4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09-4DB9-BAD6-F8A561913E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Sheet1!$A$46:$A$52</c:f>
              <c:strCache>
                <c:ptCount val="6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None</c:v>
                </c:pt>
                <c:pt idx="4">
                  <c:v>other</c:v>
                </c:pt>
                <c:pt idx="5">
                  <c:v>white</c:v>
                </c:pt>
              </c:strCache>
            </c:strRef>
          </c:cat>
          <c:val>
            <c:numRef>
              <c:f>Sheet1!$B$46:$B$52</c:f>
              <c:numCache>
                <c:formatCode>General</c:formatCode>
                <c:ptCount val="6"/>
                <c:pt idx="0">
                  <c:v>8662</c:v>
                </c:pt>
                <c:pt idx="1">
                  <c:v>3266</c:v>
                </c:pt>
                <c:pt idx="2">
                  <c:v>3150</c:v>
                </c:pt>
                <c:pt idx="3">
                  <c:v>2114</c:v>
                </c:pt>
                <c:pt idx="4">
                  <c:v>204</c:v>
                </c:pt>
                <c:pt idx="5">
                  <c:v>2584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509-4DB9-BAD6-F8A561913E4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[2025-12-19 3_49pm_2025-12-27-1220.csv]Sheet1!PivotTable3</c:name>
    <c:fmtId val="9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PowerPoint]Sheet1!PivotTable4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[2025-12-19 3_49pm_2025-12-27-1220.csv]Sheet1!PivotTable5</c:name>
    <c:fmtId val="165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1657602754767818E-2"/>
          <c:y val="0"/>
          <c:w val="0.86190172473576576"/>
          <c:h val="0.8732820833943980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Sheet1!$B$61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Sheet1!$A$62:$A$69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Sheet1!$B$62:$B$69</c:f>
              <c:numCache>
                <c:formatCode>General</c:formatCode>
                <c:ptCount val="7"/>
                <c:pt idx="0">
                  <c:v>2944195118</c:v>
                </c:pt>
                <c:pt idx="1">
                  <c:v>1994892098</c:v>
                </c:pt>
                <c:pt idx="2">
                  <c:v>2756831710</c:v>
                </c:pt>
                <c:pt idx="3">
                  <c:v>3288813114</c:v>
                </c:pt>
                <c:pt idx="4">
                  <c:v>3062063072</c:v>
                </c:pt>
                <c:pt idx="5">
                  <c:v>3418657654</c:v>
                </c:pt>
                <c:pt idx="6">
                  <c:v>3382013364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14-4604-8E74-54FF8BF22C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901050655"/>
        <c:axId val="1901052575"/>
      </c:barChart>
      <c:catAx>
        <c:axId val="1901050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1052575"/>
        <c:crosses val="autoZero"/>
        <c:auto val="1"/>
        <c:lblAlgn val="ctr"/>
        <c:lblOffset val="100"/>
        <c:noMultiLvlLbl val="0"/>
      </c:catAx>
      <c:valAx>
        <c:axId val="19010525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1050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[output2.csv]Sheet1!PivotTable12</c:name>
    <c:fmtId val="47"/>
  </c:pivotSource>
  <c:chart>
    <c:autoTitleDeleted val="1"/>
    <c:pivotFmts>
      <c:pivotFmt>
        <c:idx val="0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/>
        </c:spPr>
      </c:pivotFmt>
      <c:pivotFmt>
        <c:idx val="2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5182264304873981E-2"/>
          <c:y val="2.9284522720974468E-2"/>
          <c:w val="0.74609001984383938"/>
          <c:h val="0.89322655345831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280-4933-8584-586F20BD8D76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280-4933-8584-586F20BD8D76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280-4933-8584-586F20BD8D7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80-4933-8584-586F20BD8D76}"/>
              </c:ext>
            </c:extLst>
          </c:dPt>
          <c:dPt>
            <c:idx val="5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80-4933-8584-586F20BD8D76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280-4933-8584-586F20BD8D76}"/>
              </c:ext>
            </c:extLst>
          </c:dPt>
          <c:cat>
            <c:strRef>
              <c:f>Sheet1!$A$4:$A$11</c:f>
              <c:strCache>
                <c:ptCount val="7"/>
                <c:pt idx="0">
                  <c:v>ADULTS</c:v>
                </c:pt>
                <c:pt idx="1">
                  <c:v>KIDS</c:v>
                </c:pt>
                <c:pt idx="2">
                  <c:v>MATURED ADULTS</c:v>
                </c:pt>
                <c:pt idx="3">
                  <c:v>Not Specified</c:v>
                </c:pt>
                <c:pt idx="4">
                  <c:v>RETIRED</c:v>
                </c:pt>
                <c:pt idx="5">
                  <c:v>TEEN</c:v>
                </c:pt>
                <c:pt idx="6">
                  <c:v>YOUTH</c:v>
                </c:pt>
              </c:strCache>
            </c:strRef>
          </c:cat>
          <c:val>
            <c:numRef>
              <c:f>Sheet1!$B$4:$B$11</c:f>
              <c:numCache>
                <c:formatCode>General</c:formatCode>
                <c:ptCount val="7"/>
                <c:pt idx="0">
                  <c:v>43937</c:v>
                </c:pt>
                <c:pt idx="1">
                  <c:v>1133</c:v>
                </c:pt>
                <c:pt idx="2">
                  <c:v>6728</c:v>
                </c:pt>
                <c:pt idx="3">
                  <c:v>28517</c:v>
                </c:pt>
                <c:pt idx="4">
                  <c:v>789</c:v>
                </c:pt>
                <c:pt idx="5">
                  <c:v>5758</c:v>
                </c:pt>
                <c:pt idx="6">
                  <c:v>81082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80-4933-8584-586F20BD8D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70013599"/>
        <c:axId val="1870014559"/>
      </c:barChart>
      <c:catAx>
        <c:axId val="1870013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0014559"/>
        <c:crosses val="autoZero"/>
        <c:auto val="1"/>
        <c:lblAlgn val="ctr"/>
        <c:lblOffset val="100"/>
        <c:noMultiLvlLbl val="0"/>
      </c:catAx>
      <c:valAx>
        <c:axId val="1870014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0013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[output2.csv]Sheet1!PivotTable15</c:name>
    <c:fmtId val="72"/>
  </c:pivotSource>
  <c:chart>
    <c:autoTitleDeleted val="1"/>
    <c:pivotFmts>
      <c:pivotFmt>
        <c:idx val="0"/>
        <c:spPr>
          <a:solidFill>
            <a:schemeClr val="accent4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Sheet1!$B$53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Sheet1!$A$54:$A$58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Sheet1!$B$54:$B$58</c:f>
              <c:numCache>
                <c:formatCode>General</c:formatCode>
                <c:ptCount val="4"/>
                <c:pt idx="0">
                  <c:v>4254874574</c:v>
                </c:pt>
                <c:pt idx="1">
                  <c:v>6183058706</c:v>
                </c:pt>
                <c:pt idx="2">
                  <c:v>10400417876</c:v>
                </c:pt>
                <c:pt idx="3">
                  <c:v>9114974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D1-4843-A3E5-958117F8D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3531247"/>
        <c:axId val="1703532687"/>
      </c:lineChart>
      <c:catAx>
        <c:axId val="17035312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532687"/>
        <c:crosses val="autoZero"/>
        <c:auto val="1"/>
        <c:lblAlgn val="ctr"/>
        <c:lblOffset val="100"/>
        <c:noMultiLvlLbl val="0"/>
      </c:catAx>
      <c:valAx>
        <c:axId val="1703532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531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49F2F5-4D19-4B71-88E0-55057498D3E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A64B0C9-14AE-4C8D-ABEF-8455E18E7408}">
      <dgm:prSet phldrT="[Text]"/>
      <dgm:spPr/>
      <dgm:t>
        <a:bodyPr/>
        <a:lstStyle/>
        <a:p>
          <a:r>
            <a:rPr lang="en-ZA" dirty="0"/>
            <a:t>2000 views between 01January 2016 to 1April 2016</a:t>
          </a:r>
          <a:endParaRPr lang="en-US" dirty="0"/>
        </a:p>
      </dgm:t>
    </dgm:pt>
    <dgm:pt modelId="{D94378AD-E882-47CB-AA77-376C127CC3A1}" type="parTrans" cxnId="{AED5FEC1-3196-473D-BC6D-BB81EC9085A9}">
      <dgm:prSet/>
      <dgm:spPr/>
      <dgm:t>
        <a:bodyPr/>
        <a:lstStyle/>
        <a:p>
          <a:endParaRPr lang="en-US"/>
        </a:p>
      </dgm:t>
    </dgm:pt>
    <dgm:pt modelId="{A6A6026B-2A54-4E62-9D85-8B46D7778282}" type="sibTrans" cxnId="{AED5FEC1-3196-473D-BC6D-BB81EC9085A9}">
      <dgm:prSet/>
      <dgm:spPr/>
      <dgm:t>
        <a:bodyPr/>
        <a:lstStyle/>
        <a:p>
          <a:endParaRPr lang="en-US"/>
        </a:p>
      </dgm:t>
    </dgm:pt>
    <dgm:pt modelId="{330AAEA5-D0B0-4EE8-8A79-CCBD2178F92D}">
      <dgm:prSet phldrT="[Text]"/>
      <dgm:spPr/>
      <dgm:t>
        <a:bodyPr/>
        <a:lstStyle/>
        <a:p>
          <a:r>
            <a:rPr lang="en-ZA" dirty="0"/>
            <a:t>Northern Cape recorded the lowest number of views</a:t>
          </a:r>
          <a:endParaRPr lang="en-US" dirty="0"/>
        </a:p>
      </dgm:t>
    </dgm:pt>
    <dgm:pt modelId="{C39DCB60-AA56-4003-9BC0-00F967CAFE5A}" type="parTrans" cxnId="{117BFE80-399C-4028-8A93-C35876937118}">
      <dgm:prSet/>
      <dgm:spPr/>
      <dgm:t>
        <a:bodyPr/>
        <a:lstStyle/>
        <a:p>
          <a:endParaRPr lang="en-US"/>
        </a:p>
      </dgm:t>
    </dgm:pt>
    <dgm:pt modelId="{9A320EDF-542D-45C5-80C8-2E52B3EBD2DB}" type="sibTrans" cxnId="{117BFE80-399C-4028-8A93-C35876937118}">
      <dgm:prSet/>
      <dgm:spPr/>
      <dgm:t>
        <a:bodyPr/>
        <a:lstStyle/>
        <a:p>
          <a:endParaRPr lang="en-US"/>
        </a:p>
      </dgm:t>
    </dgm:pt>
    <dgm:pt modelId="{339E5B78-11F2-4D70-A721-F0F34285ACB5}">
      <dgm:prSet phldrT="[Text]"/>
      <dgm:spPr/>
      <dgm:t>
        <a:bodyPr/>
        <a:lstStyle/>
        <a:p>
          <a:r>
            <a:rPr lang="en-ZA" dirty="0"/>
            <a:t>Gauteng has the highest numbers of views compared to all provinces</a:t>
          </a:r>
          <a:endParaRPr lang="en-US" dirty="0"/>
        </a:p>
      </dgm:t>
    </dgm:pt>
    <dgm:pt modelId="{4184D87C-538E-4D39-8B47-B2C9A5DC2F32}" type="sibTrans" cxnId="{B87AAE0E-CBCF-4FE4-B8EF-45A0A96D2650}">
      <dgm:prSet/>
      <dgm:spPr/>
      <dgm:t>
        <a:bodyPr/>
        <a:lstStyle/>
        <a:p>
          <a:endParaRPr lang="en-US"/>
        </a:p>
      </dgm:t>
    </dgm:pt>
    <dgm:pt modelId="{D80D8F60-DF9D-4AB9-A8FC-AF2D04276523}" type="parTrans" cxnId="{B87AAE0E-CBCF-4FE4-B8EF-45A0A96D2650}">
      <dgm:prSet/>
      <dgm:spPr/>
      <dgm:t>
        <a:bodyPr/>
        <a:lstStyle/>
        <a:p>
          <a:endParaRPr lang="en-US"/>
        </a:p>
      </dgm:t>
    </dgm:pt>
    <dgm:pt modelId="{9979F3FB-B62E-4292-8017-4F22E3CABBFE}" type="pres">
      <dgm:prSet presAssocID="{9E49F2F5-4D19-4B71-88E0-55057498D3E0}" presName="linearFlow" presStyleCnt="0">
        <dgm:presLayoutVars>
          <dgm:dir/>
          <dgm:resizeHandles val="exact"/>
        </dgm:presLayoutVars>
      </dgm:prSet>
      <dgm:spPr/>
    </dgm:pt>
    <dgm:pt modelId="{06E6F113-4487-49B9-8C16-70BB1BECD799}" type="pres">
      <dgm:prSet presAssocID="{2A64B0C9-14AE-4C8D-ABEF-8455E18E7408}" presName="composite" presStyleCnt="0"/>
      <dgm:spPr/>
    </dgm:pt>
    <dgm:pt modelId="{87831BC1-25BA-4F86-A987-B4F31025E8EC}" type="pres">
      <dgm:prSet presAssocID="{2A64B0C9-14AE-4C8D-ABEF-8455E18E7408}" presName="imgShp" presStyleLbl="fgImgPlace1" presStyleIdx="0" presStyleCnt="3"/>
      <dgm:spPr>
        <a:solidFill>
          <a:srgbClr val="00B0F0"/>
        </a:solidFill>
      </dgm:spPr>
    </dgm:pt>
    <dgm:pt modelId="{0F7EC314-31CF-46F0-86C0-135CFB6DA028}" type="pres">
      <dgm:prSet presAssocID="{2A64B0C9-14AE-4C8D-ABEF-8455E18E7408}" presName="txShp" presStyleLbl="node1" presStyleIdx="0" presStyleCnt="3">
        <dgm:presLayoutVars>
          <dgm:bulletEnabled val="1"/>
        </dgm:presLayoutVars>
      </dgm:prSet>
      <dgm:spPr/>
    </dgm:pt>
    <dgm:pt modelId="{AB07B58A-1288-452C-9D15-8D5BBB673958}" type="pres">
      <dgm:prSet presAssocID="{A6A6026B-2A54-4E62-9D85-8B46D7778282}" presName="spacing" presStyleCnt="0"/>
      <dgm:spPr/>
    </dgm:pt>
    <dgm:pt modelId="{49335B8E-1FA2-49B2-90B2-BE4ADAEBBB05}" type="pres">
      <dgm:prSet presAssocID="{339E5B78-11F2-4D70-A721-F0F34285ACB5}" presName="composite" presStyleCnt="0"/>
      <dgm:spPr/>
    </dgm:pt>
    <dgm:pt modelId="{92DF38D7-03E7-4E91-9222-23F72C283D06}" type="pres">
      <dgm:prSet presAssocID="{339E5B78-11F2-4D70-A721-F0F34285ACB5}" presName="imgShp" presStyleLbl="fgImgPlace1" presStyleIdx="1" presStyleCnt="3"/>
      <dgm:spPr>
        <a:solidFill>
          <a:schemeClr val="tx2">
            <a:lumMod val="75000"/>
          </a:schemeClr>
        </a:solidFill>
      </dgm:spPr>
    </dgm:pt>
    <dgm:pt modelId="{49A33433-6A8D-4164-9DAE-539BC0D36582}" type="pres">
      <dgm:prSet presAssocID="{339E5B78-11F2-4D70-A721-F0F34285ACB5}" presName="txShp" presStyleLbl="node1" presStyleIdx="1" presStyleCnt="3">
        <dgm:presLayoutVars>
          <dgm:bulletEnabled val="1"/>
        </dgm:presLayoutVars>
      </dgm:prSet>
      <dgm:spPr/>
    </dgm:pt>
    <dgm:pt modelId="{9705F402-CE2D-4B69-A9DB-991515B73A21}" type="pres">
      <dgm:prSet presAssocID="{4184D87C-538E-4D39-8B47-B2C9A5DC2F32}" presName="spacing" presStyleCnt="0"/>
      <dgm:spPr/>
    </dgm:pt>
    <dgm:pt modelId="{08AFF980-3F80-468B-9AC5-729D01C40181}" type="pres">
      <dgm:prSet presAssocID="{330AAEA5-D0B0-4EE8-8A79-CCBD2178F92D}" presName="composite" presStyleCnt="0"/>
      <dgm:spPr/>
    </dgm:pt>
    <dgm:pt modelId="{4083B058-8F58-44DD-B0B6-E06A364AF07B}" type="pres">
      <dgm:prSet presAssocID="{330AAEA5-D0B0-4EE8-8A79-CCBD2178F92D}" presName="imgShp" presStyleLbl="fgImgPlace1" presStyleIdx="2" presStyleCnt="3"/>
      <dgm:spPr>
        <a:solidFill>
          <a:srgbClr val="92D050"/>
        </a:solidFill>
      </dgm:spPr>
    </dgm:pt>
    <dgm:pt modelId="{1AFE625E-5D9C-477B-A4BF-0AD991CF9352}" type="pres">
      <dgm:prSet presAssocID="{330AAEA5-D0B0-4EE8-8A79-CCBD2178F92D}" presName="txShp" presStyleLbl="node1" presStyleIdx="2" presStyleCnt="3">
        <dgm:presLayoutVars>
          <dgm:bulletEnabled val="1"/>
        </dgm:presLayoutVars>
      </dgm:prSet>
      <dgm:spPr/>
    </dgm:pt>
  </dgm:ptLst>
  <dgm:cxnLst>
    <dgm:cxn modelId="{B87AAE0E-CBCF-4FE4-B8EF-45A0A96D2650}" srcId="{9E49F2F5-4D19-4B71-88E0-55057498D3E0}" destId="{339E5B78-11F2-4D70-A721-F0F34285ACB5}" srcOrd="1" destOrd="0" parTransId="{D80D8F60-DF9D-4AB9-A8FC-AF2D04276523}" sibTransId="{4184D87C-538E-4D39-8B47-B2C9A5DC2F32}"/>
    <dgm:cxn modelId="{C309D22C-0C5A-4635-A229-5591B7B206CF}" type="presOf" srcId="{2A64B0C9-14AE-4C8D-ABEF-8455E18E7408}" destId="{0F7EC314-31CF-46F0-86C0-135CFB6DA028}" srcOrd="0" destOrd="0" presId="urn:microsoft.com/office/officeart/2005/8/layout/vList3"/>
    <dgm:cxn modelId="{8F846760-FEC9-46BE-9B87-1ED9ADE44894}" type="presOf" srcId="{339E5B78-11F2-4D70-A721-F0F34285ACB5}" destId="{49A33433-6A8D-4164-9DAE-539BC0D36582}" srcOrd="0" destOrd="0" presId="urn:microsoft.com/office/officeart/2005/8/layout/vList3"/>
    <dgm:cxn modelId="{117BFE80-399C-4028-8A93-C35876937118}" srcId="{9E49F2F5-4D19-4B71-88E0-55057498D3E0}" destId="{330AAEA5-D0B0-4EE8-8A79-CCBD2178F92D}" srcOrd="2" destOrd="0" parTransId="{C39DCB60-AA56-4003-9BC0-00F967CAFE5A}" sibTransId="{9A320EDF-542D-45C5-80C8-2E52B3EBD2DB}"/>
    <dgm:cxn modelId="{AED5FEC1-3196-473D-BC6D-BB81EC9085A9}" srcId="{9E49F2F5-4D19-4B71-88E0-55057498D3E0}" destId="{2A64B0C9-14AE-4C8D-ABEF-8455E18E7408}" srcOrd="0" destOrd="0" parTransId="{D94378AD-E882-47CB-AA77-376C127CC3A1}" sibTransId="{A6A6026B-2A54-4E62-9D85-8B46D7778282}"/>
    <dgm:cxn modelId="{512F6CCB-F8FB-4A12-96DC-70BA6B6F1734}" type="presOf" srcId="{330AAEA5-D0B0-4EE8-8A79-CCBD2178F92D}" destId="{1AFE625E-5D9C-477B-A4BF-0AD991CF9352}" srcOrd="0" destOrd="0" presId="urn:microsoft.com/office/officeart/2005/8/layout/vList3"/>
    <dgm:cxn modelId="{CA026DF4-CEA9-41EC-8FD3-5829C3FDF6D9}" type="presOf" srcId="{9E49F2F5-4D19-4B71-88E0-55057498D3E0}" destId="{9979F3FB-B62E-4292-8017-4F22E3CABBFE}" srcOrd="0" destOrd="0" presId="urn:microsoft.com/office/officeart/2005/8/layout/vList3"/>
    <dgm:cxn modelId="{80D100D2-54C5-4FCD-AE5E-94E9478C6B4C}" type="presParOf" srcId="{9979F3FB-B62E-4292-8017-4F22E3CABBFE}" destId="{06E6F113-4487-49B9-8C16-70BB1BECD799}" srcOrd="0" destOrd="0" presId="urn:microsoft.com/office/officeart/2005/8/layout/vList3"/>
    <dgm:cxn modelId="{C06D6E2E-6C58-41D7-8F90-ABB82EC5C7FD}" type="presParOf" srcId="{06E6F113-4487-49B9-8C16-70BB1BECD799}" destId="{87831BC1-25BA-4F86-A987-B4F31025E8EC}" srcOrd="0" destOrd="0" presId="urn:microsoft.com/office/officeart/2005/8/layout/vList3"/>
    <dgm:cxn modelId="{2AD7F701-A0E1-4BD9-ABA1-A30D4460C6D1}" type="presParOf" srcId="{06E6F113-4487-49B9-8C16-70BB1BECD799}" destId="{0F7EC314-31CF-46F0-86C0-135CFB6DA028}" srcOrd="1" destOrd="0" presId="urn:microsoft.com/office/officeart/2005/8/layout/vList3"/>
    <dgm:cxn modelId="{3BAE83D4-EBD6-46E8-B75A-0FA08120D91D}" type="presParOf" srcId="{9979F3FB-B62E-4292-8017-4F22E3CABBFE}" destId="{AB07B58A-1288-452C-9D15-8D5BBB673958}" srcOrd="1" destOrd="0" presId="urn:microsoft.com/office/officeart/2005/8/layout/vList3"/>
    <dgm:cxn modelId="{007DAF1B-F14E-4509-BC7B-F57EF4E6A2D6}" type="presParOf" srcId="{9979F3FB-B62E-4292-8017-4F22E3CABBFE}" destId="{49335B8E-1FA2-49B2-90B2-BE4ADAEBBB05}" srcOrd="2" destOrd="0" presId="urn:microsoft.com/office/officeart/2005/8/layout/vList3"/>
    <dgm:cxn modelId="{791E5A0C-9E4B-47B5-A9C4-7C3C0EFA449C}" type="presParOf" srcId="{49335B8E-1FA2-49B2-90B2-BE4ADAEBBB05}" destId="{92DF38D7-03E7-4E91-9222-23F72C283D06}" srcOrd="0" destOrd="0" presId="urn:microsoft.com/office/officeart/2005/8/layout/vList3"/>
    <dgm:cxn modelId="{62A2AE00-9F94-4861-8850-377351061282}" type="presParOf" srcId="{49335B8E-1FA2-49B2-90B2-BE4ADAEBBB05}" destId="{49A33433-6A8D-4164-9DAE-539BC0D36582}" srcOrd="1" destOrd="0" presId="urn:microsoft.com/office/officeart/2005/8/layout/vList3"/>
    <dgm:cxn modelId="{C82CFA09-C11C-4A15-B6BF-ABD6FDC801FD}" type="presParOf" srcId="{9979F3FB-B62E-4292-8017-4F22E3CABBFE}" destId="{9705F402-CE2D-4B69-A9DB-991515B73A21}" srcOrd="3" destOrd="0" presId="urn:microsoft.com/office/officeart/2005/8/layout/vList3"/>
    <dgm:cxn modelId="{5E15429B-45A5-4903-931F-3CBD4576A83B}" type="presParOf" srcId="{9979F3FB-B62E-4292-8017-4F22E3CABBFE}" destId="{08AFF980-3F80-468B-9AC5-729D01C40181}" srcOrd="4" destOrd="0" presId="urn:microsoft.com/office/officeart/2005/8/layout/vList3"/>
    <dgm:cxn modelId="{6A00F98D-6F03-4305-80D9-115423E3897E}" type="presParOf" srcId="{08AFF980-3F80-468B-9AC5-729D01C40181}" destId="{4083B058-8F58-44DD-B0B6-E06A364AF07B}" srcOrd="0" destOrd="0" presId="urn:microsoft.com/office/officeart/2005/8/layout/vList3"/>
    <dgm:cxn modelId="{7127D287-5313-499A-92B2-6126DEFB025A}" type="presParOf" srcId="{08AFF980-3F80-468B-9AC5-729D01C40181}" destId="{1AFE625E-5D9C-477B-A4BF-0AD991CF935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49F2F5-4D19-4B71-88E0-55057498D3E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9979F3FB-B62E-4292-8017-4F22E3CABBFE}" type="pres">
      <dgm:prSet presAssocID="{9E49F2F5-4D19-4B71-88E0-55057498D3E0}" presName="linearFlow" presStyleCnt="0">
        <dgm:presLayoutVars>
          <dgm:dir/>
          <dgm:resizeHandles val="exact"/>
        </dgm:presLayoutVars>
      </dgm:prSet>
      <dgm:spPr/>
    </dgm:pt>
  </dgm:ptLst>
  <dgm:cxnLst>
    <dgm:cxn modelId="{CA026DF4-CEA9-41EC-8FD3-5829C3FDF6D9}" type="presOf" srcId="{9E49F2F5-4D19-4B71-88E0-55057498D3E0}" destId="{9979F3FB-B62E-4292-8017-4F22E3CABBFE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133461-32B0-4AC2-9CCB-CA1540B7D09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0C2574-954D-4D78-A79D-49F754727784}">
      <dgm:prSet phldrT="[Text]" custT="1"/>
      <dgm:spPr>
        <a:solidFill>
          <a:schemeClr val="bg1"/>
        </a:solidFill>
      </dgm:spPr>
      <dgm:t>
        <a:bodyPr/>
        <a:lstStyle/>
        <a:p>
          <a:r>
            <a:rPr lang="en-ZA" sz="2800" dirty="0">
              <a:solidFill>
                <a:schemeClr val="tx1"/>
              </a:solidFill>
            </a:rPr>
            <a:t>Males have the highest views than females</a:t>
          </a:r>
          <a:endParaRPr lang="en-US" sz="2800" dirty="0">
            <a:solidFill>
              <a:schemeClr val="tx1"/>
            </a:solidFill>
          </a:endParaRPr>
        </a:p>
      </dgm:t>
    </dgm:pt>
    <dgm:pt modelId="{57A060AE-5258-47C3-815E-6E0FC77FF4B4}" type="sibTrans" cxnId="{21CE05C4-0097-418A-8BE5-B5E2CFFCB819}">
      <dgm:prSet/>
      <dgm:spPr/>
      <dgm:t>
        <a:bodyPr/>
        <a:lstStyle/>
        <a:p>
          <a:endParaRPr lang="en-US"/>
        </a:p>
      </dgm:t>
    </dgm:pt>
    <dgm:pt modelId="{95094B36-3919-42E0-9C3A-FABA879E5D1C}" type="parTrans" cxnId="{21CE05C4-0097-418A-8BE5-B5E2CFFCB819}">
      <dgm:prSet/>
      <dgm:spPr/>
      <dgm:t>
        <a:bodyPr/>
        <a:lstStyle/>
        <a:p>
          <a:endParaRPr lang="en-US"/>
        </a:p>
      </dgm:t>
    </dgm:pt>
    <dgm:pt modelId="{C4EC4BCC-FBF8-4774-AFBD-BAC7150D217D}" type="pres">
      <dgm:prSet presAssocID="{31133461-32B0-4AC2-9CCB-CA1540B7D097}" presName="diagram" presStyleCnt="0">
        <dgm:presLayoutVars>
          <dgm:dir/>
          <dgm:resizeHandles val="exact"/>
        </dgm:presLayoutVars>
      </dgm:prSet>
      <dgm:spPr/>
    </dgm:pt>
    <dgm:pt modelId="{1CFCF8F1-6FC3-46B3-89F4-8F2084BD8E7D}" type="pres">
      <dgm:prSet presAssocID="{F50C2574-954D-4D78-A79D-49F754727784}" presName="node" presStyleLbl="node1" presStyleIdx="0" presStyleCnt="1" custScaleY="143095">
        <dgm:presLayoutVars>
          <dgm:bulletEnabled val="1"/>
        </dgm:presLayoutVars>
      </dgm:prSet>
      <dgm:spPr/>
    </dgm:pt>
  </dgm:ptLst>
  <dgm:cxnLst>
    <dgm:cxn modelId="{EC157C79-F17D-4395-B3C3-D7914FF682C3}" type="presOf" srcId="{31133461-32B0-4AC2-9CCB-CA1540B7D097}" destId="{C4EC4BCC-FBF8-4774-AFBD-BAC7150D217D}" srcOrd="0" destOrd="0" presId="urn:microsoft.com/office/officeart/2005/8/layout/default"/>
    <dgm:cxn modelId="{C5F80599-A11E-414C-BE10-0E9B699D8BB3}" type="presOf" srcId="{F50C2574-954D-4D78-A79D-49F754727784}" destId="{1CFCF8F1-6FC3-46B3-89F4-8F2084BD8E7D}" srcOrd="0" destOrd="0" presId="urn:microsoft.com/office/officeart/2005/8/layout/default"/>
    <dgm:cxn modelId="{21CE05C4-0097-418A-8BE5-B5E2CFFCB819}" srcId="{31133461-32B0-4AC2-9CCB-CA1540B7D097}" destId="{F50C2574-954D-4D78-A79D-49F754727784}" srcOrd="0" destOrd="0" parTransId="{95094B36-3919-42E0-9C3A-FABA879E5D1C}" sibTransId="{57A060AE-5258-47C3-815E-6E0FC77FF4B4}"/>
    <dgm:cxn modelId="{BE810356-A791-4A0D-AD6E-7D00C10BAA35}" type="presParOf" srcId="{C4EC4BCC-FBF8-4774-AFBD-BAC7150D217D}" destId="{1CFCF8F1-6FC3-46B3-89F4-8F2084BD8E7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D8BB67-F378-4A1F-8483-F3214DA1177B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31648C-5267-4514-9F47-D2C4C4926527}">
      <dgm:prSet phldrT="[Text]"/>
      <dgm:spPr>
        <a:solidFill>
          <a:srgbClr val="FFC000"/>
        </a:solidFill>
      </dgm:spPr>
      <dgm:t>
        <a:bodyPr/>
        <a:lstStyle/>
        <a:p>
          <a:r>
            <a:rPr lang="en-ZA" dirty="0"/>
            <a:t>Black</a:t>
          </a:r>
        </a:p>
        <a:p>
          <a:r>
            <a:rPr lang="en-ZA" dirty="0"/>
            <a:t>Viewership recorded the Highest number 8662</a:t>
          </a:r>
          <a:endParaRPr lang="en-US" dirty="0"/>
        </a:p>
      </dgm:t>
    </dgm:pt>
    <dgm:pt modelId="{D7030347-7320-4999-BB49-8F1D4B64B813}" type="parTrans" cxnId="{5C844323-30F9-4ABB-B1E3-85576ED4CF47}">
      <dgm:prSet/>
      <dgm:spPr/>
      <dgm:t>
        <a:bodyPr/>
        <a:lstStyle/>
        <a:p>
          <a:endParaRPr lang="en-US"/>
        </a:p>
      </dgm:t>
    </dgm:pt>
    <dgm:pt modelId="{D16CB6F5-8E04-4C0C-8D0F-3AEFB83BD917}" type="sibTrans" cxnId="{5C844323-30F9-4ABB-B1E3-85576ED4CF47}">
      <dgm:prSet/>
      <dgm:spPr/>
      <dgm:t>
        <a:bodyPr/>
        <a:lstStyle/>
        <a:p>
          <a:endParaRPr lang="en-US"/>
        </a:p>
      </dgm:t>
    </dgm:pt>
    <dgm:pt modelId="{7CD64E02-76B4-4640-8A18-591838CF1661}">
      <dgm:prSet phldrT="[Text]"/>
      <dgm:spPr>
        <a:solidFill>
          <a:srgbClr val="92D050"/>
        </a:solidFill>
      </dgm:spPr>
      <dgm:t>
        <a:bodyPr/>
        <a:lstStyle/>
        <a:p>
          <a:r>
            <a:rPr lang="en-ZA" dirty="0"/>
            <a:t>Coloured</a:t>
          </a:r>
        </a:p>
        <a:p>
          <a:r>
            <a:rPr lang="en-ZA" dirty="0"/>
            <a:t> Recorded second largest number of 3266</a:t>
          </a:r>
          <a:endParaRPr lang="en-US" dirty="0"/>
        </a:p>
      </dgm:t>
    </dgm:pt>
    <dgm:pt modelId="{D141FC1F-8301-4E1E-9E4D-F8278EE196D5}" type="parTrans" cxnId="{79784AD5-0292-416A-B82A-89F56183BE4B}">
      <dgm:prSet/>
      <dgm:spPr/>
      <dgm:t>
        <a:bodyPr/>
        <a:lstStyle/>
        <a:p>
          <a:endParaRPr lang="en-US"/>
        </a:p>
      </dgm:t>
    </dgm:pt>
    <dgm:pt modelId="{C4158B20-8FD3-486C-91E1-8A342BC8FC6D}" type="sibTrans" cxnId="{79784AD5-0292-416A-B82A-89F56183BE4B}">
      <dgm:prSet/>
      <dgm:spPr/>
      <dgm:t>
        <a:bodyPr/>
        <a:lstStyle/>
        <a:p>
          <a:endParaRPr lang="en-US"/>
        </a:p>
      </dgm:t>
    </dgm:pt>
    <dgm:pt modelId="{4D155B3D-E189-4EA9-89A3-AB475BFDFCD1}">
      <dgm:prSet phldrT="[Text]"/>
      <dgm:spPr>
        <a:solidFill>
          <a:schemeClr val="accent5"/>
        </a:solidFill>
      </dgm:spPr>
      <dgm:t>
        <a:bodyPr/>
        <a:lstStyle/>
        <a:p>
          <a:r>
            <a:rPr lang="en-ZA" dirty="0"/>
            <a:t>White </a:t>
          </a:r>
        </a:p>
        <a:p>
          <a:r>
            <a:rPr lang="en-ZA" dirty="0"/>
            <a:t>White viewers are R2584</a:t>
          </a:r>
          <a:endParaRPr lang="en-US" dirty="0"/>
        </a:p>
      </dgm:t>
    </dgm:pt>
    <dgm:pt modelId="{659DEB4A-74CB-466A-AB3A-9FF8BCC9F01F}" type="parTrans" cxnId="{AC55B6B9-A12B-4BEE-B232-8BBB3890A4C6}">
      <dgm:prSet/>
      <dgm:spPr/>
      <dgm:t>
        <a:bodyPr/>
        <a:lstStyle/>
        <a:p>
          <a:endParaRPr lang="en-US"/>
        </a:p>
      </dgm:t>
    </dgm:pt>
    <dgm:pt modelId="{6BBEF77A-B32E-4E51-85B8-9C02D774F8B8}" type="sibTrans" cxnId="{AC55B6B9-A12B-4BEE-B232-8BBB3890A4C6}">
      <dgm:prSet/>
      <dgm:spPr/>
      <dgm:t>
        <a:bodyPr/>
        <a:lstStyle/>
        <a:p>
          <a:endParaRPr lang="en-US"/>
        </a:p>
      </dgm:t>
    </dgm:pt>
    <dgm:pt modelId="{35DD13EF-718A-4704-B788-FBD868FF43A7}">
      <dgm:prSet phldrT="[Text]"/>
      <dgm:spPr>
        <a:solidFill>
          <a:srgbClr val="FFC000"/>
        </a:solidFill>
      </dgm:spPr>
      <dgm:t>
        <a:bodyPr/>
        <a:lstStyle/>
        <a:p>
          <a:r>
            <a:rPr lang="en-ZA" dirty="0"/>
            <a:t>None </a:t>
          </a:r>
        </a:p>
        <a:p>
          <a:r>
            <a:rPr lang="en-ZA" dirty="0"/>
            <a:t>2114 of viewers are not categorised by gender</a:t>
          </a:r>
          <a:endParaRPr lang="en-US" dirty="0"/>
        </a:p>
      </dgm:t>
    </dgm:pt>
    <dgm:pt modelId="{3C3B2331-2278-4029-AF8F-51B823F1DA13}" type="sibTrans" cxnId="{DAADCF1F-0BE3-4D39-AD38-D77C45B4AEB4}">
      <dgm:prSet/>
      <dgm:spPr/>
      <dgm:t>
        <a:bodyPr/>
        <a:lstStyle/>
        <a:p>
          <a:endParaRPr lang="en-US"/>
        </a:p>
      </dgm:t>
    </dgm:pt>
    <dgm:pt modelId="{12282F6F-57BD-4F25-B931-0E7902D51967}" type="parTrans" cxnId="{DAADCF1F-0BE3-4D39-AD38-D77C45B4AEB4}">
      <dgm:prSet/>
      <dgm:spPr/>
      <dgm:t>
        <a:bodyPr/>
        <a:lstStyle/>
        <a:p>
          <a:endParaRPr lang="en-US"/>
        </a:p>
      </dgm:t>
    </dgm:pt>
    <dgm:pt modelId="{C6003DE6-CB9A-4F1E-BD7D-F88B5E0CA323}">
      <dgm:prSet phldrT="[Text]"/>
      <dgm:spPr>
        <a:solidFill>
          <a:srgbClr val="00B0F0"/>
        </a:solidFill>
      </dgm:spPr>
      <dgm:t>
        <a:bodyPr/>
        <a:lstStyle/>
        <a:p>
          <a:r>
            <a:rPr lang="en-ZA" dirty="0"/>
            <a:t>Indian Asian</a:t>
          </a:r>
        </a:p>
        <a:p>
          <a:r>
            <a:rPr lang="en-ZA" dirty="0"/>
            <a:t>Recorded the third largest number of R3150</a:t>
          </a:r>
          <a:endParaRPr lang="en-US" dirty="0"/>
        </a:p>
      </dgm:t>
    </dgm:pt>
    <dgm:pt modelId="{878E35B5-D7A1-4B6F-981C-C96DF742B94B}" type="sibTrans" cxnId="{DE8E458C-96E1-41C7-9EE5-CAA898EE98D8}">
      <dgm:prSet/>
      <dgm:spPr/>
      <dgm:t>
        <a:bodyPr/>
        <a:lstStyle/>
        <a:p>
          <a:endParaRPr lang="en-US"/>
        </a:p>
      </dgm:t>
    </dgm:pt>
    <dgm:pt modelId="{30041126-3526-421E-A464-DF417A03C12D}" type="parTrans" cxnId="{DE8E458C-96E1-41C7-9EE5-CAA898EE98D8}">
      <dgm:prSet/>
      <dgm:spPr/>
      <dgm:t>
        <a:bodyPr/>
        <a:lstStyle/>
        <a:p>
          <a:endParaRPr lang="en-US"/>
        </a:p>
      </dgm:t>
    </dgm:pt>
    <dgm:pt modelId="{CCF16DB4-02B9-43E2-A860-F4D3B0D120CA}">
      <dgm:prSet phldrT="[Text]"/>
      <dgm:spPr/>
      <dgm:t>
        <a:bodyPr/>
        <a:lstStyle/>
        <a:p>
          <a:r>
            <a:rPr lang="en-ZA" dirty="0"/>
            <a:t>Other</a:t>
          </a:r>
        </a:p>
        <a:p>
          <a:r>
            <a:rPr lang="en-ZA" dirty="0"/>
            <a:t>204 of viewers are not categorised by gender</a:t>
          </a:r>
          <a:endParaRPr lang="en-US" dirty="0"/>
        </a:p>
      </dgm:t>
    </dgm:pt>
    <dgm:pt modelId="{98FA8043-5D4D-4D4C-8FBF-3CEAA9B13023}" type="parTrans" cxnId="{0D412B06-C8D1-4FB9-8BDE-BA8A8DB5D7CA}">
      <dgm:prSet/>
      <dgm:spPr/>
      <dgm:t>
        <a:bodyPr/>
        <a:lstStyle/>
        <a:p>
          <a:endParaRPr lang="en-US"/>
        </a:p>
      </dgm:t>
    </dgm:pt>
    <dgm:pt modelId="{002919D2-BBA0-4682-9E89-00B067459605}" type="sibTrans" cxnId="{0D412B06-C8D1-4FB9-8BDE-BA8A8DB5D7CA}">
      <dgm:prSet/>
      <dgm:spPr/>
      <dgm:t>
        <a:bodyPr/>
        <a:lstStyle/>
        <a:p>
          <a:endParaRPr lang="en-US"/>
        </a:p>
      </dgm:t>
    </dgm:pt>
    <dgm:pt modelId="{27F0ADD0-76E8-414A-A2D7-2EB29F6018A8}" type="pres">
      <dgm:prSet presAssocID="{6DD8BB67-F378-4A1F-8483-F3214DA1177B}" presName="cycle" presStyleCnt="0">
        <dgm:presLayoutVars>
          <dgm:dir/>
          <dgm:resizeHandles val="exact"/>
        </dgm:presLayoutVars>
      </dgm:prSet>
      <dgm:spPr/>
    </dgm:pt>
    <dgm:pt modelId="{AE0BDCEE-E4BB-4C2C-B4C0-A10EA844B694}" type="pres">
      <dgm:prSet presAssocID="{8C31648C-5267-4514-9F47-D2C4C4926527}" presName="node" presStyleLbl="node1" presStyleIdx="0" presStyleCnt="6" custRadScaleRad="91193" custRadScaleInc="-5440">
        <dgm:presLayoutVars>
          <dgm:bulletEnabled val="1"/>
        </dgm:presLayoutVars>
      </dgm:prSet>
      <dgm:spPr/>
    </dgm:pt>
    <dgm:pt modelId="{76A79657-DCCE-4889-91A0-EDE7F88EC9FD}" type="pres">
      <dgm:prSet presAssocID="{8C31648C-5267-4514-9F47-D2C4C4926527}" presName="spNode" presStyleCnt="0"/>
      <dgm:spPr/>
    </dgm:pt>
    <dgm:pt modelId="{700871D8-998E-473C-B547-AC49F333ED07}" type="pres">
      <dgm:prSet presAssocID="{D16CB6F5-8E04-4C0C-8D0F-3AEFB83BD917}" presName="sibTrans" presStyleLbl="sibTrans1D1" presStyleIdx="0" presStyleCnt="6"/>
      <dgm:spPr/>
    </dgm:pt>
    <dgm:pt modelId="{77B97E4D-94B2-4363-BC44-90DA2D05F0BD}" type="pres">
      <dgm:prSet presAssocID="{7CD64E02-76B4-4640-8A18-591838CF1661}" presName="node" presStyleLbl="node1" presStyleIdx="1" presStyleCnt="6">
        <dgm:presLayoutVars>
          <dgm:bulletEnabled val="1"/>
        </dgm:presLayoutVars>
      </dgm:prSet>
      <dgm:spPr/>
    </dgm:pt>
    <dgm:pt modelId="{77F38AF2-12A1-4C4E-BF24-7420A2350CEF}" type="pres">
      <dgm:prSet presAssocID="{7CD64E02-76B4-4640-8A18-591838CF1661}" presName="spNode" presStyleCnt="0"/>
      <dgm:spPr/>
    </dgm:pt>
    <dgm:pt modelId="{8714BB7F-EB1E-4E16-914D-1EBB75FC2272}" type="pres">
      <dgm:prSet presAssocID="{C4158B20-8FD3-486C-91E1-8A342BC8FC6D}" presName="sibTrans" presStyleLbl="sibTrans1D1" presStyleIdx="1" presStyleCnt="6"/>
      <dgm:spPr/>
    </dgm:pt>
    <dgm:pt modelId="{AFF90A44-DEC8-400A-B1C0-8B2E960514C9}" type="pres">
      <dgm:prSet presAssocID="{C6003DE6-CB9A-4F1E-BD7D-F88B5E0CA323}" presName="node" presStyleLbl="node1" presStyleIdx="2" presStyleCnt="6">
        <dgm:presLayoutVars>
          <dgm:bulletEnabled val="1"/>
        </dgm:presLayoutVars>
      </dgm:prSet>
      <dgm:spPr/>
    </dgm:pt>
    <dgm:pt modelId="{6A7F3FD2-D98E-4288-9479-8F8BE71DDFCE}" type="pres">
      <dgm:prSet presAssocID="{C6003DE6-CB9A-4F1E-BD7D-F88B5E0CA323}" presName="spNode" presStyleCnt="0"/>
      <dgm:spPr/>
    </dgm:pt>
    <dgm:pt modelId="{D3A3E044-6751-4857-A948-F1F57F51DC76}" type="pres">
      <dgm:prSet presAssocID="{878E35B5-D7A1-4B6F-981C-C96DF742B94B}" presName="sibTrans" presStyleLbl="sibTrans1D1" presStyleIdx="2" presStyleCnt="6"/>
      <dgm:spPr/>
    </dgm:pt>
    <dgm:pt modelId="{DD32DC29-7462-450A-A170-981BB65C921E}" type="pres">
      <dgm:prSet presAssocID="{35DD13EF-718A-4704-B788-FBD868FF43A7}" presName="node" presStyleLbl="node1" presStyleIdx="3" presStyleCnt="6" custRadScaleRad="104527" custRadScaleInc="2764">
        <dgm:presLayoutVars>
          <dgm:bulletEnabled val="1"/>
        </dgm:presLayoutVars>
      </dgm:prSet>
      <dgm:spPr/>
    </dgm:pt>
    <dgm:pt modelId="{DEB5AEF8-FA0F-42A8-B6BC-5B0E378B3D5D}" type="pres">
      <dgm:prSet presAssocID="{35DD13EF-718A-4704-B788-FBD868FF43A7}" presName="spNode" presStyleCnt="0"/>
      <dgm:spPr/>
    </dgm:pt>
    <dgm:pt modelId="{1E3E9DF0-8382-4FE2-B98F-789DF1230C7C}" type="pres">
      <dgm:prSet presAssocID="{3C3B2331-2278-4029-AF8F-51B823F1DA13}" presName="sibTrans" presStyleLbl="sibTrans1D1" presStyleIdx="3" presStyleCnt="6"/>
      <dgm:spPr/>
    </dgm:pt>
    <dgm:pt modelId="{9E42E643-32CF-46B6-BFF4-5B7BDDACF106}" type="pres">
      <dgm:prSet presAssocID="{CCF16DB4-02B9-43E2-A860-F4D3B0D120CA}" presName="node" presStyleLbl="node1" presStyleIdx="4" presStyleCnt="6" custRadScaleRad="104996" custRadScaleInc="3485">
        <dgm:presLayoutVars>
          <dgm:bulletEnabled val="1"/>
        </dgm:presLayoutVars>
      </dgm:prSet>
      <dgm:spPr/>
    </dgm:pt>
    <dgm:pt modelId="{9EE65F1B-A3DA-4BF4-9670-FDE1716EF000}" type="pres">
      <dgm:prSet presAssocID="{CCF16DB4-02B9-43E2-A860-F4D3B0D120CA}" presName="spNode" presStyleCnt="0"/>
      <dgm:spPr/>
    </dgm:pt>
    <dgm:pt modelId="{02E4FF7D-B31B-4880-BBBB-65B4620EDD59}" type="pres">
      <dgm:prSet presAssocID="{002919D2-BBA0-4682-9E89-00B067459605}" presName="sibTrans" presStyleLbl="sibTrans1D1" presStyleIdx="4" presStyleCnt="6"/>
      <dgm:spPr/>
    </dgm:pt>
    <dgm:pt modelId="{398B3FE8-C5F8-4381-A3A6-1FB5D7DC60B0}" type="pres">
      <dgm:prSet presAssocID="{4D155B3D-E189-4EA9-89A3-AB475BFDFCD1}" presName="node" presStyleLbl="node1" presStyleIdx="5" presStyleCnt="6">
        <dgm:presLayoutVars>
          <dgm:bulletEnabled val="1"/>
        </dgm:presLayoutVars>
      </dgm:prSet>
      <dgm:spPr/>
    </dgm:pt>
    <dgm:pt modelId="{9D5CCEE9-025E-4059-ADBA-71A3D682DFCE}" type="pres">
      <dgm:prSet presAssocID="{4D155B3D-E189-4EA9-89A3-AB475BFDFCD1}" presName="spNode" presStyleCnt="0"/>
      <dgm:spPr/>
    </dgm:pt>
    <dgm:pt modelId="{51EF2285-3E19-4937-983D-5A350A98C75D}" type="pres">
      <dgm:prSet presAssocID="{6BBEF77A-B32E-4E51-85B8-9C02D774F8B8}" presName="sibTrans" presStyleLbl="sibTrans1D1" presStyleIdx="5" presStyleCnt="6"/>
      <dgm:spPr/>
    </dgm:pt>
  </dgm:ptLst>
  <dgm:cxnLst>
    <dgm:cxn modelId="{0D412B06-C8D1-4FB9-8BDE-BA8A8DB5D7CA}" srcId="{6DD8BB67-F378-4A1F-8483-F3214DA1177B}" destId="{CCF16DB4-02B9-43E2-A860-F4D3B0D120CA}" srcOrd="4" destOrd="0" parTransId="{98FA8043-5D4D-4D4C-8FBF-3CEAA9B13023}" sibTransId="{002919D2-BBA0-4682-9E89-00B067459605}"/>
    <dgm:cxn modelId="{BFD57D07-A437-46F1-94F1-718D01D8824F}" type="presOf" srcId="{878E35B5-D7A1-4B6F-981C-C96DF742B94B}" destId="{D3A3E044-6751-4857-A948-F1F57F51DC76}" srcOrd="0" destOrd="0" presId="urn:microsoft.com/office/officeart/2005/8/layout/cycle6"/>
    <dgm:cxn modelId="{C8D4320A-2A3B-4650-BC26-C08F1FCD7F58}" type="presOf" srcId="{C6003DE6-CB9A-4F1E-BD7D-F88B5E0CA323}" destId="{AFF90A44-DEC8-400A-B1C0-8B2E960514C9}" srcOrd="0" destOrd="0" presId="urn:microsoft.com/office/officeart/2005/8/layout/cycle6"/>
    <dgm:cxn modelId="{0648A00E-2B95-4E91-8CD6-1926246BB8A1}" type="presOf" srcId="{3C3B2331-2278-4029-AF8F-51B823F1DA13}" destId="{1E3E9DF0-8382-4FE2-B98F-789DF1230C7C}" srcOrd="0" destOrd="0" presId="urn:microsoft.com/office/officeart/2005/8/layout/cycle6"/>
    <dgm:cxn modelId="{DAADCF1F-0BE3-4D39-AD38-D77C45B4AEB4}" srcId="{6DD8BB67-F378-4A1F-8483-F3214DA1177B}" destId="{35DD13EF-718A-4704-B788-FBD868FF43A7}" srcOrd="3" destOrd="0" parTransId="{12282F6F-57BD-4F25-B931-0E7902D51967}" sibTransId="{3C3B2331-2278-4029-AF8F-51B823F1DA13}"/>
    <dgm:cxn modelId="{5C844323-30F9-4ABB-B1E3-85576ED4CF47}" srcId="{6DD8BB67-F378-4A1F-8483-F3214DA1177B}" destId="{8C31648C-5267-4514-9F47-D2C4C4926527}" srcOrd="0" destOrd="0" parTransId="{D7030347-7320-4999-BB49-8F1D4B64B813}" sibTransId="{D16CB6F5-8E04-4C0C-8D0F-3AEFB83BD917}"/>
    <dgm:cxn modelId="{899AE831-1BDD-479A-8EE3-D53F2F3FF614}" type="presOf" srcId="{CCF16DB4-02B9-43E2-A860-F4D3B0D120CA}" destId="{9E42E643-32CF-46B6-BFF4-5B7BDDACF106}" srcOrd="0" destOrd="0" presId="urn:microsoft.com/office/officeart/2005/8/layout/cycle6"/>
    <dgm:cxn modelId="{6ECE0246-6626-4441-B2EB-2AFBF469EBB9}" type="presOf" srcId="{6DD8BB67-F378-4A1F-8483-F3214DA1177B}" destId="{27F0ADD0-76E8-414A-A2D7-2EB29F6018A8}" srcOrd="0" destOrd="0" presId="urn:microsoft.com/office/officeart/2005/8/layout/cycle6"/>
    <dgm:cxn modelId="{FB524266-0946-45FC-940B-C075A1ED8ABA}" type="presOf" srcId="{D16CB6F5-8E04-4C0C-8D0F-3AEFB83BD917}" destId="{700871D8-998E-473C-B547-AC49F333ED07}" srcOrd="0" destOrd="0" presId="urn:microsoft.com/office/officeart/2005/8/layout/cycle6"/>
    <dgm:cxn modelId="{F848994A-FA48-4EBE-BE37-14F18622887D}" type="presOf" srcId="{8C31648C-5267-4514-9F47-D2C4C4926527}" destId="{AE0BDCEE-E4BB-4C2C-B4C0-A10EA844B694}" srcOrd="0" destOrd="0" presId="urn:microsoft.com/office/officeart/2005/8/layout/cycle6"/>
    <dgm:cxn modelId="{32FF7856-6F9B-40D4-93BA-105E327209F1}" type="presOf" srcId="{35DD13EF-718A-4704-B788-FBD868FF43A7}" destId="{DD32DC29-7462-450A-A170-981BB65C921E}" srcOrd="0" destOrd="0" presId="urn:microsoft.com/office/officeart/2005/8/layout/cycle6"/>
    <dgm:cxn modelId="{DE8E458C-96E1-41C7-9EE5-CAA898EE98D8}" srcId="{6DD8BB67-F378-4A1F-8483-F3214DA1177B}" destId="{C6003DE6-CB9A-4F1E-BD7D-F88B5E0CA323}" srcOrd="2" destOrd="0" parTransId="{30041126-3526-421E-A464-DF417A03C12D}" sibTransId="{878E35B5-D7A1-4B6F-981C-C96DF742B94B}"/>
    <dgm:cxn modelId="{8E2BAC93-7490-47C7-A64B-1C95155667A8}" type="presOf" srcId="{C4158B20-8FD3-486C-91E1-8A342BC8FC6D}" destId="{8714BB7F-EB1E-4E16-914D-1EBB75FC2272}" srcOrd="0" destOrd="0" presId="urn:microsoft.com/office/officeart/2005/8/layout/cycle6"/>
    <dgm:cxn modelId="{AC55B6B9-A12B-4BEE-B232-8BBB3890A4C6}" srcId="{6DD8BB67-F378-4A1F-8483-F3214DA1177B}" destId="{4D155B3D-E189-4EA9-89A3-AB475BFDFCD1}" srcOrd="5" destOrd="0" parTransId="{659DEB4A-74CB-466A-AB3A-9FF8BCC9F01F}" sibTransId="{6BBEF77A-B32E-4E51-85B8-9C02D774F8B8}"/>
    <dgm:cxn modelId="{314200BB-AA09-49C9-ADC6-39E2F6CBBA99}" type="presOf" srcId="{6BBEF77A-B32E-4E51-85B8-9C02D774F8B8}" destId="{51EF2285-3E19-4937-983D-5A350A98C75D}" srcOrd="0" destOrd="0" presId="urn:microsoft.com/office/officeart/2005/8/layout/cycle6"/>
    <dgm:cxn modelId="{79784AD5-0292-416A-B82A-89F56183BE4B}" srcId="{6DD8BB67-F378-4A1F-8483-F3214DA1177B}" destId="{7CD64E02-76B4-4640-8A18-591838CF1661}" srcOrd="1" destOrd="0" parTransId="{D141FC1F-8301-4E1E-9E4D-F8278EE196D5}" sibTransId="{C4158B20-8FD3-486C-91E1-8A342BC8FC6D}"/>
    <dgm:cxn modelId="{D6DD56E0-57CC-4102-9EA6-3E4076173AB7}" type="presOf" srcId="{002919D2-BBA0-4682-9E89-00B067459605}" destId="{02E4FF7D-B31B-4880-BBBB-65B4620EDD59}" srcOrd="0" destOrd="0" presId="urn:microsoft.com/office/officeart/2005/8/layout/cycle6"/>
    <dgm:cxn modelId="{B8AA0AE4-B147-4684-BE0E-B5C42E1CAD3C}" type="presOf" srcId="{7CD64E02-76B4-4640-8A18-591838CF1661}" destId="{77B97E4D-94B2-4363-BC44-90DA2D05F0BD}" srcOrd="0" destOrd="0" presId="urn:microsoft.com/office/officeart/2005/8/layout/cycle6"/>
    <dgm:cxn modelId="{FF628BEA-65B5-44FB-A6A1-E79CA9159783}" type="presOf" srcId="{4D155B3D-E189-4EA9-89A3-AB475BFDFCD1}" destId="{398B3FE8-C5F8-4381-A3A6-1FB5D7DC60B0}" srcOrd="0" destOrd="0" presId="urn:microsoft.com/office/officeart/2005/8/layout/cycle6"/>
    <dgm:cxn modelId="{2221E116-A37C-4B34-9185-255595E9EC32}" type="presParOf" srcId="{27F0ADD0-76E8-414A-A2D7-2EB29F6018A8}" destId="{AE0BDCEE-E4BB-4C2C-B4C0-A10EA844B694}" srcOrd="0" destOrd="0" presId="urn:microsoft.com/office/officeart/2005/8/layout/cycle6"/>
    <dgm:cxn modelId="{13E80737-7D10-410F-8206-E2475CA98D27}" type="presParOf" srcId="{27F0ADD0-76E8-414A-A2D7-2EB29F6018A8}" destId="{76A79657-DCCE-4889-91A0-EDE7F88EC9FD}" srcOrd="1" destOrd="0" presId="urn:microsoft.com/office/officeart/2005/8/layout/cycle6"/>
    <dgm:cxn modelId="{06EFFA15-EC49-4831-9327-5EBD4D5814A8}" type="presParOf" srcId="{27F0ADD0-76E8-414A-A2D7-2EB29F6018A8}" destId="{700871D8-998E-473C-B547-AC49F333ED07}" srcOrd="2" destOrd="0" presId="urn:microsoft.com/office/officeart/2005/8/layout/cycle6"/>
    <dgm:cxn modelId="{0C08B601-C5DB-41D4-A0D0-CE41FDE28236}" type="presParOf" srcId="{27F0ADD0-76E8-414A-A2D7-2EB29F6018A8}" destId="{77B97E4D-94B2-4363-BC44-90DA2D05F0BD}" srcOrd="3" destOrd="0" presId="urn:microsoft.com/office/officeart/2005/8/layout/cycle6"/>
    <dgm:cxn modelId="{CB7C6FAD-8533-4CE9-970E-34ACB13017F6}" type="presParOf" srcId="{27F0ADD0-76E8-414A-A2D7-2EB29F6018A8}" destId="{77F38AF2-12A1-4C4E-BF24-7420A2350CEF}" srcOrd="4" destOrd="0" presId="urn:microsoft.com/office/officeart/2005/8/layout/cycle6"/>
    <dgm:cxn modelId="{E0DC5C4F-098B-4678-997B-FB816E373D97}" type="presParOf" srcId="{27F0ADD0-76E8-414A-A2D7-2EB29F6018A8}" destId="{8714BB7F-EB1E-4E16-914D-1EBB75FC2272}" srcOrd="5" destOrd="0" presId="urn:microsoft.com/office/officeart/2005/8/layout/cycle6"/>
    <dgm:cxn modelId="{A9922335-6571-456E-A64C-2AA9CA789D17}" type="presParOf" srcId="{27F0ADD0-76E8-414A-A2D7-2EB29F6018A8}" destId="{AFF90A44-DEC8-400A-B1C0-8B2E960514C9}" srcOrd="6" destOrd="0" presId="urn:microsoft.com/office/officeart/2005/8/layout/cycle6"/>
    <dgm:cxn modelId="{BE0D7043-D5C9-401C-9122-B9B95C7E3B0A}" type="presParOf" srcId="{27F0ADD0-76E8-414A-A2D7-2EB29F6018A8}" destId="{6A7F3FD2-D98E-4288-9479-8F8BE71DDFCE}" srcOrd="7" destOrd="0" presId="urn:microsoft.com/office/officeart/2005/8/layout/cycle6"/>
    <dgm:cxn modelId="{E730E8DB-F425-4391-B600-8DCFEE106738}" type="presParOf" srcId="{27F0ADD0-76E8-414A-A2D7-2EB29F6018A8}" destId="{D3A3E044-6751-4857-A948-F1F57F51DC76}" srcOrd="8" destOrd="0" presId="urn:microsoft.com/office/officeart/2005/8/layout/cycle6"/>
    <dgm:cxn modelId="{D000D6F1-405C-4ED2-8E63-347200BFAA46}" type="presParOf" srcId="{27F0ADD0-76E8-414A-A2D7-2EB29F6018A8}" destId="{DD32DC29-7462-450A-A170-981BB65C921E}" srcOrd="9" destOrd="0" presId="urn:microsoft.com/office/officeart/2005/8/layout/cycle6"/>
    <dgm:cxn modelId="{532B97AD-29EB-4329-92E9-F3F3066B90CA}" type="presParOf" srcId="{27F0ADD0-76E8-414A-A2D7-2EB29F6018A8}" destId="{DEB5AEF8-FA0F-42A8-B6BC-5B0E378B3D5D}" srcOrd="10" destOrd="0" presId="urn:microsoft.com/office/officeart/2005/8/layout/cycle6"/>
    <dgm:cxn modelId="{A3D7AD59-EA0E-4211-8FF4-9D36FFEB38A7}" type="presParOf" srcId="{27F0ADD0-76E8-414A-A2D7-2EB29F6018A8}" destId="{1E3E9DF0-8382-4FE2-B98F-789DF1230C7C}" srcOrd="11" destOrd="0" presId="urn:microsoft.com/office/officeart/2005/8/layout/cycle6"/>
    <dgm:cxn modelId="{ABE48FE6-909D-4E9B-A981-C161E51AD67A}" type="presParOf" srcId="{27F0ADD0-76E8-414A-A2D7-2EB29F6018A8}" destId="{9E42E643-32CF-46B6-BFF4-5B7BDDACF106}" srcOrd="12" destOrd="0" presId="urn:microsoft.com/office/officeart/2005/8/layout/cycle6"/>
    <dgm:cxn modelId="{92805AC1-BFF5-4206-8335-02CBFC89FC84}" type="presParOf" srcId="{27F0ADD0-76E8-414A-A2D7-2EB29F6018A8}" destId="{9EE65F1B-A3DA-4BF4-9670-FDE1716EF000}" srcOrd="13" destOrd="0" presId="urn:microsoft.com/office/officeart/2005/8/layout/cycle6"/>
    <dgm:cxn modelId="{CFF85153-7479-4488-88AE-3EF2358722F7}" type="presParOf" srcId="{27F0ADD0-76E8-414A-A2D7-2EB29F6018A8}" destId="{02E4FF7D-B31B-4880-BBBB-65B4620EDD59}" srcOrd="14" destOrd="0" presId="urn:microsoft.com/office/officeart/2005/8/layout/cycle6"/>
    <dgm:cxn modelId="{9F6F27AE-28D5-4F60-9758-0C5F07849D30}" type="presParOf" srcId="{27F0ADD0-76E8-414A-A2D7-2EB29F6018A8}" destId="{398B3FE8-C5F8-4381-A3A6-1FB5D7DC60B0}" srcOrd="15" destOrd="0" presId="urn:microsoft.com/office/officeart/2005/8/layout/cycle6"/>
    <dgm:cxn modelId="{DD2B2F83-24BD-4E25-BC10-BD399B6A9135}" type="presParOf" srcId="{27F0ADD0-76E8-414A-A2D7-2EB29F6018A8}" destId="{9D5CCEE9-025E-4059-ADBA-71A3D682DFCE}" srcOrd="16" destOrd="0" presId="urn:microsoft.com/office/officeart/2005/8/layout/cycle6"/>
    <dgm:cxn modelId="{456D4877-2AA9-4697-832E-D02A1DA49649}" type="presParOf" srcId="{27F0ADD0-76E8-414A-A2D7-2EB29F6018A8}" destId="{51EF2285-3E19-4937-983D-5A350A98C75D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49F2F5-4D19-4B71-88E0-55057498D3E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9979F3FB-B62E-4292-8017-4F22E3CABBFE}" type="pres">
      <dgm:prSet presAssocID="{9E49F2F5-4D19-4B71-88E0-55057498D3E0}" presName="linearFlow" presStyleCnt="0">
        <dgm:presLayoutVars>
          <dgm:dir/>
          <dgm:resizeHandles val="exact"/>
        </dgm:presLayoutVars>
      </dgm:prSet>
      <dgm:spPr/>
    </dgm:pt>
  </dgm:ptLst>
  <dgm:cxnLst>
    <dgm:cxn modelId="{CA026DF4-CEA9-41EC-8FD3-5829C3FDF6D9}" type="presOf" srcId="{9E49F2F5-4D19-4B71-88E0-55057498D3E0}" destId="{9979F3FB-B62E-4292-8017-4F22E3CABBFE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49F2F5-4D19-4B71-88E0-55057498D3E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9979F3FB-B62E-4292-8017-4F22E3CABBFE}" type="pres">
      <dgm:prSet presAssocID="{9E49F2F5-4D19-4B71-88E0-55057498D3E0}" presName="linearFlow" presStyleCnt="0">
        <dgm:presLayoutVars>
          <dgm:dir/>
          <dgm:resizeHandles val="exact"/>
        </dgm:presLayoutVars>
      </dgm:prSet>
      <dgm:spPr/>
    </dgm:pt>
  </dgm:ptLst>
  <dgm:cxnLst>
    <dgm:cxn modelId="{CA026DF4-CEA9-41EC-8FD3-5829C3FDF6D9}" type="presOf" srcId="{9E49F2F5-4D19-4B71-88E0-55057498D3E0}" destId="{9979F3FB-B62E-4292-8017-4F22E3CABBFE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55B67E-0885-4F27-A2E3-69C75AEE13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A3ACD0-A970-46DA-8878-94085F3BB84B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ZA" dirty="0"/>
            <a:t>Insight</a:t>
          </a:r>
          <a:endParaRPr lang="en-US" dirty="0"/>
        </a:p>
      </dgm:t>
    </dgm:pt>
    <dgm:pt modelId="{E3C3822F-7E2B-4FEF-BE34-ED5C751D1DF9}" type="sibTrans" cxnId="{947230F6-8512-4A94-BC6A-84F7660A5FB9}">
      <dgm:prSet/>
      <dgm:spPr/>
      <dgm:t>
        <a:bodyPr/>
        <a:lstStyle/>
        <a:p>
          <a:endParaRPr lang="en-US"/>
        </a:p>
      </dgm:t>
    </dgm:pt>
    <dgm:pt modelId="{52385C57-4756-416E-B10A-AB94198044FF}" type="parTrans" cxnId="{947230F6-8512-4A94-BC6A-84F7660A5FB9}">
      <dgm:prSet/>
      <dgm:spPr/>
      <dgm:t>
        <a:bodyPr/>
        <a:lstStyle/>
        <a:p>
          <a:endParaRPr lang="en-US"/>
        </a:p>
      </dgm:t>
    </dgm:pt>
    <dgm:pt modelId="{2E0E7665-10B9-4869-9F14-848A4036AD89}">
      <dgm:prSet phldrT="[Text]"/>
      <dgm:spPr/>
      <dgm:t>
        <a:bodyPr/>
        <a:lstStyle/>
        <a:p>
          <a:r>
            <a:rPr lang="en-ZA" dirty="0"/>
            <a:t>Top ten contents viewed</a:t>
          </a:r>
          <a:endParaRPr lang="en-US" dirty="0"/>
        </a:p>
      </dgm:t>
    </dgm:pt>
    <dgm:pt modelId="{82E85B46-5959-4B78-B664-11001F144EA5}" type="sibTrans" cxnId="{F4524305-EB07-4C44-9A06-D640FF4F552A}">
      <dgm:prSet/>
      <dgm:spPr/>
      <dgm:t>
        <a:bodyPr/>
        <a:lstStyle/>
        <a:p>
          <a:endParaRPr lang="en-US"/>
        </a:p>
      </dgm:t>
    </dgm:pt>
    <dgm:pt modelId="{B268411A-0D7C-4C5E-81E4-F294B43DC6A9}" type="parTrans" cxnId="{F4524305-EB07-4C44-9A06-D640FF4F552A}">
      <dgm:prSet/>
      <dgm:spPr/>
      <dgm:t>
        <a:bodyPr/>
        <a:lstStyle/>
        <a:p>
          <a:endParaRPr lang="en-US"/>
        </a:p>
      </dgm:t>
    </dgm:pt>
    <dgm:pt modelId="{BE412058-5522-4FC1-AD0A-A535BB08900B}" type="pres">
      <dgm:prSet presAssocID="{3F55B67E-0885-4F27-A2E3-69C75AEE1379}" presName="linear" presStyleCnt="0">
        <dgm:presLayoutVars>
          <dgm:animLvl val="lvl"/>
          <dgm:resizeHandles val="exact"/>
        </dgm:presLayoutVars>
      </dgm:prSet>
      <dgm:spPr/>
    </dgm:pt>
    <dgm:pt modelId="{C23E1DB8-FA6C-4AAC-91A4-D96FDF61E31B}" type="pres">
      <dgm:prSet presAssocID="{9AA3ACD0-A970-46DA-8878-94085F3BB84B}" presName="parentText" presStyleLbl="node1" presStyleIdx="0" presStyleCnt="2" custScaleX="84807" custScaleY="19328">
        <dgm:presLayoutVars>
          <dgm:chMax val="0"/>
          <dgm:bulletEnabled val="1"/>
        </dgm:presLayoutVars>
      </dgm:prSet>
      <dgm:spPr/>
    </dgm:pt>
    <dgm:pt modelId="{917E03E4-2040-4AF7-91AF-0031113E15DD}" type="pres">
      <dgm:prSet presAssocID="{E3C3822F-7E2B-4FEF-BE34-ED5C751D1DF9}" presName="spacer" presStyleCnt="0"/>
      <dgm:spPr/>
    </dgm:pt>
    <dgm:pt modelId="{81F68123-44C3-44DD-AD0F-CC84F75DC969}" type="pres">
      <dgm:prSet presAssocID="{2E0E7665-10B9-4869-9F14-848A4036AD8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4524305-EB07-4C44-9A06-D640FF4F552A}" srcId="{3F55B67E-0885-4F27-A2E3-69C75AEE1379}" destId="{2E0E7665-10B9-4869-9F14-848A4036AD89}" srcOrd="1" destOrd="0" parTransId="{B268411A-0D7C-4C5E-81E4-F294B43DC6A9}" sibTransId="{82E85B46-5959-4B78-B664-11001F144EA5}"/>
    <dgm:cxn modelId="{63E28026-5894-425F-AC09-2220DBF8B3C3}" type="presOf" srcId="{2E0E7665-10B9-4869-9F14-848A4036AD89}" destId="{81F68123-44C3-44DD-AD0F-CC84F75DC969}" srcOrd="0" destOrd="0" presId="urn:microsoft.com/office/officeart/2005/8/layout/vList2"/>
    <dgm:cxn modelId="{4DC6C06E-87AD-45FD-9C35-617E7E31FE4A}" type="presOf" srcId="{9AA3ACD0-A970-46DA-8878-94085F3BB84B}" destId="{C23E1DB8-FA6C-4AAC-91A4-D96FDF61E31B}" srcOrd="0" destOrd="0" presId="urn:microsoft.com/office/officeart/2005/8/layout/vList2"/>
    <dgm:cxn modelId="{DCA86A56-69A4-483C-874B-E11C79B9ECD7}" type="presOf" srcId="{3F55B67E-0885-4F27-A2E3-69C75AEE1379}" destId="{BE412058-5522-4FC1-AD0A-A535BB08900B}" srcOrd="0" destOrd="0" presId="urn:microsoft.com/office/officeart/2005/8/layout/vList2"/>
    <dgm:cxn modelId="{947230F6-8512-4A94-BC6A-84F7660A5FB9}" srcId="{3F55B67E-0885-4F27-A2E3-69C75AEE1379}" destId="{9AA3ACD0-A970-46DA-8878-94085F3BB84B}" srcOrd="0" destOrd="0" parTransId="{52385C57-4756-416E-B10A-AB94198044FF}" sibTransId="{E3C3822F-7E2B-4FEF-BE34-ED5C751D1DF9}"/>
    <dgm:cxn modelId="{D69256B4-C84B-4E48-BBF2-96720B23B778}" type="presParOf" srcId="{BE412058-5522-4FC1-AD0A-A535BB08900B}" destId="{C23E1DB8-FA6C-4AAC-91A4-D96FDF61E31B}" srcOrd="0" destOrd="0" presId="urn:microsoft.com/office/officeart/2005/8/layout/vList2"/>
    <dgm:cxn modelId="{3EACA7FE-2A07-4E7A-B3CA-70BC280E1F18}" type="presParOf" srcId="{BE412058-5522-4FC1-AD0A-A535BB08900B}" destId="{917E03E4-2040-4AF7-91AF-0031113E15DD}" srcOrd="1" destOrd="0" presId="urn:microsoft.com/office/officeart/2005/8/layout/vList2"/>
    <dgm:cxn modelId="{4393C0CC-F1CD-4E1F-8EF2-B63875385658}" type="presParOf" srcId="{BE412058-5522-4FC1-AD0A-A535BB08900B}" destId="{81F68123-44C3-44DD-AD0F-CC84F75DC96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8A9B0E-67B7-44D5-AB5C-FF2C2A4D57BA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</dgm:pt>
    <dgm:pt modelId="{AC5182AB-FA63-484B-B216-C6AD4255446C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ZA" dirty="0"/>
            <a:t>March has the highest views which dropped drastically in April</a:t>
          </a:r>
          <a:endParaRPr lang="en-US" dirty="0"/>
        </a:p>
      </dgm:t>
    </dgm:pt>
    <dgm:pt modelId="{885F8A29-A061-4023-B2BB-A248E6465795}" type="sibTrans" cxnId="{BB4964FF-E20D-4BB6-8134-5C5378DC4B2F}">
      <dgm:prSet/>
      <dgm:spPr/>
      <dgm:t>
        <a:bodyPr/>
        <a:lstStyle/>
        <a:p>
          <a:endParaRPr lang="en-US"/>
        </a:p>
      </dgm:t>
    </dgm:pt>
    <dgm:pt modelId="{44B39C24-00B3-4128-9989-83E4CA636788}" type="parTrans" cxnId="{BB4964FF-E20D-4BB6-8134-5C5378DC4B2F}">
      <dgm:prSet/>
      <dgm:spPr/>
      <dgm:t>
        <a:bodyPr/>
        <a:lstStyle/>
        <a:p>
          <a:endParaRPr lang="en-US"/>
        </a:p>
      </dgm:t>
    </dgm:pt>
    <dgm:pt modelId="{7E14A700-A395-4545-B39B-18167D51FC12}" type="pres">
      <dgm:prSet presAssocID="{EA8A9B0E-67B7-44D5-AB5C-FF2C2A4D57BA}" presName="theList" presStyleCnt="0">
        <dgm:presLayoutVars>
          <dgm:dir/>
          <dgm:animLvl val="lvl"/>
          <dgm:resizeHandles val="exact"/>
        </dgm:presLayoutVars>
      </dgm:prSet>
      <dgm:spPr/>
    </dgm:pt>
    <dgm:pt modelId="{850C8A69-0DA8-4B07-BA3A-6D52C5EB8A6E}" type="pres">
      <dgm:prSet presAssocID="{AC5182AB-FA63-484B-B216-C6AD4255446C}" presName="compNode" presStyleCnt="0"/>
      <dgm:spPr/>
    </dgm:pt>
    <dgm:pt modelId="{A45303E4-D3DE-4B60-85D3-A517531E01FE}" type="pres">
      <dgm:prSet presAssocID="{AC5182AB-FA63-484B-B216-C6AD4255446C}" presName="noGeometry" presStyleCnt="0"/>
      <dgm:spPr/>
    </dgm:pt>
    <dgm:pt modelId="{A9CD71AF-E030-4747-9A3F-C20D0010736F}" type="pres">
      <dgm:prSet presAssocID="{AC5182AB-FA63-484B-B216-C6AD4255446C}" presName="childTextVisible" presStyleLbl="bgAccFollowNode1" presStyleIdx="0" presStyleCnt="1" custFlipVert="1" custFlipHor="1" custScaleX="4167" custScaleY="1330">
        <dgm:presLayoutVars>
          <dgm:bulletEnabled val="1"/>
        </dgm:presLayoutVars>
      </dgm:prSet>
      <dgm:spPr>
        <a:solidFill>
          <a:srgbClr val="92D050">
            <a:alpha val="90000"/>
          </a:srgbClr>
        </a:solidFill>
      </dgm:spPr>
    </dgm:pt>
    <dgm:pt modelId="{BD99B3FE-A41C-4B66-9A3B-364C82D349FE}" type="pres">
      <dgm:prSet presAssocID="{AC5182AB-FA63-484B-B216-C6AD4255446C}" presName="childTextHidden" presStyleLbl="bgAccFollowNode1" presStyleIdx="0" presStyleCnt="1"/>
      <dgm:spPr/>
    </dgm:pt>
    <dgm:pt modelId="{C9029B24-378B-4123-B405-A1D8492232DC}" type="pres">
      <dgm:prSet presAssocID="{AC5182AB-FA63-484B-B216-C6AD4255446C}" presName="parentText" presStyleLbl="node1" presStyleIdx="0" presStyleCnt="1" custScaleX="378776" custScaleY="238245">
        <dgm:presLayoutVars>
          <dgm:chMax val="1"/>
          <dgm:bulletEnabled val="1"/>
        </dgm:presLayoutVars>
      </dgm:prSet>
      <dgm:spPr/>
    </dgm:pt>
  </dgm:ptLst>
  <dgm:cxnLst>
    <dgm:cxn modelId="{018B648B-F874-4993-9903-30C951491BC7}" type="presOf" srcId="{EA8A9B0E-67B7-44D5-AB5C-FF2C2A4D57BA}" destId="{7E14A700-A395-4545-B39B-18167D51FC12}" srcOrd="0" destOrd="0" presId="urn:microsoft.com/office/officeart/2005/8/layout/hProcess6"/>
    <dgm:cxn modelId="{A25BD390-F446-4283-9994-85BEC44D4251}" type="presOf" srcId="{AC5182AB-FA63-484B-B216-C6AD4255446C}" destId="{C9029B24-378B-4123-B405-A1D8492232DC}" srcOrd="0" destOrd="0" presId="urn:microsoft.com/office/officeart/2005/8/layout/hProcess6"/>
    <dgm:cxn modelId="{BB4964FF-E20D-4BB6-8134-5C5378DC4B2F}" srcId="{EA8A9B0E-67B7-44D5-AB5C-FF2C2A4D57BA}" destId="{AC5182AB-FA63-484B-B216-C6AD4255446C}" srcOrd="0" destOrd="0" parTransId="{44B39C24-00B3-4128-9989-83E4CA636788}" sibTransId="{885F8A29-A061-4023-B2BB-A248E6465795}"/>
    <dgm:cxn modelId="{B6F08006-88FB-4D65-9E2C-2E6CCA4D9A84}" type="presParOf" srcId="{7E14A700-A395-4545-B39B-18167D51FC12}" destId="{850C8A69-0DA8-4B07-BA3A-6D52C5EB8A6E}" srcOrd="0" destOrd="0" presId="urn:microsoft.com/office/officeart/2005/8/layout/hProcess6"/>
    <dgm:cxn modelId="{2A341BE5-A31F-4C12-A18D-62425CED53E9}" type="presParOf" srcId="{850C8A69-0DA8-4B07-BA3A-6D52C5EB8A6E}" destId="{A45303E4-D3DE-4B60-85D3-A517531E01FE}" srcOrd="0" destOrd="0" presId="urn:microsoft.com/office/officeart/2005/8/layout/hProcess6"/>
    <dgm:cxn modelId="{D3A494C7-9C4C-40E6-BCCC-B527667DE0BF}" type="presParOf" srcId="{850C8A69-0DA8-4B07-BA3A-6D52C5EB8A6E}" destId="{A9CD71AF-E030-4747-9A3F-C20D0010736F}" srcOrd="1" destOrd="0" presId="urn:microsoft.com/office/officeart/2005/8/layout/hProcess6"/>
    <dgm:cxn modelId="{FF0866BF-F32E-4D30-A85A-183B5731903E}" type="presParOf" srcId="{850C8A69-0DA8-4B07-BA3A-6D52C5EB8A6E}" destId="{BD99B3FE-A41C-4B66-9A3B-364C82D349FE}" srcOrd="2" destOrd="0" presId="urn:microsoft.com/office/officeart/2005/8/layout/hProcess6"/>
    <dgm:cxn modelId="{803C5E9E-6C7F-40A7-8570-3F1E4211F4D3}" type="presParOf" srcId="{850C8A69-0DA8-4B07-BA3A-6D52C5EB8A6E}" destId="{C9029B24-378B-4123-B405-A1D8492232D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EC314-31CF-46F0-86C0-135CFB6DA028}">
      <dsp:nvSpPr>
        <dsp:cNvPr id="0" name=""/>
        <dsp:cNvSpPr/>
      </dsp:nvSpPr>
      <dsp:spPr>
        <a:xfrm rot="10800000">
          <a:off x="1121913" y="56"/>
          <a:ext cx="3268408" cy="11946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817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2000 views between 01January 2016 to 1April 2016</a:t>
          </a:r>
          <a:endParaRPr lang="en-US" sz="1800" kern="1200" dirty="0"/>
        </a:p>
      </dsp:txBody>
      <dsp:txXfrm rot="10800000">
        <a:off x="1420581" y="56"/>
        <a:ext cx="2969740" cy="1194671"/>
      </dsp:txXfrm>
    </dsp:sp>
    <dsp:sp modelId="{87831BC1-25BA-4F86-A987-B4F31025E8EC}">
      <dsp:nvSpPr>
        <dsp:cNvPr id="0" name=""/>
        <dsp:cNvSpPr/>
      </dsp:nvSpPr>
      <dsp:spPr>
        <a:xfrm>
          <a:off x="524577" y="56"/>
          <a:ext cx="1194671" cy="1194671"/>
        </a:xfrm>
        <a:prstGeom prst="ellipse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33433-6A8D-4164-9DAE-539BC0D36582}">
      <dsp:nvSpPr>
        <dsp:cNvPr id="0" name=""/>
        <dsp:cNvSpPr/>
      </dsp:nvSpPr>
      <dsp:spPr>
        <a:xfrm rot="10800000">
          <a:off x="1121913" y="1551345"/>
          <a:ext cx="3268408" cy="11946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817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Gauteng has the highest numbers of views compared to all provinces</a:t>
          </a:r>
          <a:endParaRPr lang="en-US" sz="1800" kern="1200" dirty="0"/>
        </a:p>
      </dsp:txBody>
      <dsp:txXfrm rot="10800000">
        <a:off x="1420581" y="1551345"/>
        <a:ext cx="2969740" cy="1194671"/>
      </dsp:txXfrm>
    </dsp:sp>
    <dsp:sp modelId="{92DF38D7-03E7-4E91-9222-23F72C283D06}">
      <dsp:nvSpPr>
        <dsp:cNvPr id="0" name=""/>
        <dsp:cNvSpPr/>
      </dsp:nvSpPr>
      <dsp:spPr>
        <a:xfrm>
          <a:off x="524577" y="1551345"/>
          <a:ext cx="1194671" cy="1194671"/>
        </a:xfrm>
        <a:prstGeom prst="ellipse">
          <a:avLst/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E625E-5D9C-477B-A4BF-0AD991CF9352}">
      <dsp:nvSpPr>
        <dsp:cNvPr id="0" name=""/>
        <dsp:cNvSpPr/>
      </dsp:nvSpPr>
      <dsp:spPr>
        <a:xfrm rot="10800000">
          <a:off x="1121913" y="3102635"/>
          <a:ext cx="3268408" cy="11946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817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Northern Cape recorded the lowest number of views</a:t>
          </a:r>
          <a:endParaRPr lang="en-US" sz="1800" kern="1200" dirty="0"/>
        </a:p>
      </dsp:txBody>
      <dsp:txXfrm rot="10800000">
        <a:off x="1420581" y="3102635"/>
        <a:ext cx="2969740" cy="1194671"/>
      </dsp:txXfrm>
    </dsp:sp>
    <dsp:sp modelId="{4083B058-8F58-44DD-B0B6-E06A364AF07B}">
      <dsp:nvSpPr>
        <dsp:cNvPr id="0" name=""/>
        <dsp:cNvSpPr/>
      </dsp:nvSpPr>
      <dsp:spPr>
        <a:xfrm>
          <a:off x="524577" y="3102635"/>
          <a:ext cx="1194671" cy="1194671"/>
        </a:xfrm>
        <a:prstGeom prst="ellipse">
          <a:avLst/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CF8F1-6FC3-46B3-89F4-8F2084BD8E7D}">
      <dsp:nvSpPr>
        <dsp:cNvPr id="0" name=""/>
        <dsp:cNvSpPr/>
      </dsp:nvSpPr>
      <dsp:spPr>
        <a:xfrm>
          <a:off x="0" y="187627"/>
          <a:ext cx="4819650" cy="4138006"/>
        </a:xfrm>
        <a:prstGeom prst="rect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>
              <a:solidFill>
                <a:schemeClr val="tx1"/>
              </a:solidFill>
            </a:rPr>
            <a:t>Males have the highest views than females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0" y="187627"/>
        <a:ext cx="4819650" cy="4138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BDCEE-E4BB-4C2C-B4C0-A10EA844B694}">
      <dsp:nvSpPr>
        <dsp:cNvPr id="0" name=""/>
        <dsp:cNvSpPr/>
      </dsp:nvSpPr>
      <dsp:spPr>
        <a:xfrm>
          <a:off x="1848410" y="157545"/>
          <a:ext cx="1156729" cy="751874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Black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Viewership recorded the Highest number 8662</a:t>
          </a:r>
          <a:endParaRPr lang="en-US" sz="800" kern="1200" dirty="0"/>
        </a:p>
      </dsp:txBody>
      <dsp:txXfrm>
        <a:off x="1885113" y="194248"/>
        <a:ext cx="1083323" cy="678468"/>
      </dsp:txXfrm>
    </dsp:sp>
    <dsp:sp modelId="{700871D8-998E-473C-B547-AC49F333ED07}">
      <dsp:nvSpPr>
        <dsp:cNvPr id="0" name=""/>
        <dsp:cNvSpPr/>
      </dsp:nvSpPr>
      <dsp:spPr>
        <a:xfrm>
          <a:off x="979099" y="610482"/>
          <a:ext cx="3543013" cy="3543013"/>
        </a:xfrm>
        <a:custGeom>
          <a:avLst/>
          <a:gdLst/>
          <a:ahLst/>
          <a:cxnLst/>
          <a:rect l="0" t="0" r="0" b="0"/>
          <a:pathLst>
            <a:path>
              <a:moveTo>
                <a:pt x="2033382" y="19463"/>
              </a:moveTo>
              <a:arcTo wR="1771506" hR="1771506" stAng="16710060" swAng="1422194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97E4D-94B2-4363-BC44-90DA2D05F0BD}">
      <dsp:nvSpPr>
        <dsp:cNvPr id="0" name=""/>
        <dsp:cNvSpPr/>
      </dsp:nvSpPr>
      <dsp:spPr>
        <a:xfrm>
          <a:off x="3413255" y="886990"/>
          <a:ext cx="1156729" cy="751874"/>
        </a:xfrm>
        <a:prstGeom prst="roundRect">
          <a:avLst/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Coloured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 Recorded second largest number of 3266</a:t>
          </a:r>
          <a:endParaRPr lang="en-US" sz="800" kern="1200" dirty="0"/>
        </a:p>
      </dsp:txBody>
      <dsp:txXfrm>
        <a:off x="3449958" y="923693"/>
        <a:ext cx="1083323" cy="678468"/>
      </dsp:txXfrm>
    </dsp:sp>
    <dsp:sp modelId="{8714BB7F-EB1E-4E16-914D-1EBB75FC2272}">
      <dsp:nvSpPr>
        <dsp:cNvPr id="0" name=""/>
        <dsp:cNvSpPr/>
      </dsp:nvSpPr>
      <dsp:spPr>
        <a:xfrm>
          <a:off x="685943" y="377174"/>
          <a:ext cx="3543013" cy="3543013"/>
        </a:xfrm>
        <a:custGeom>
          <a:avLst/>
          <a:gdLst/>
          <a:ahLst/>
          <a:cxnLst/>
          <a:rect l="0" t="0" r="0" b="0"/>
          <a:pathLst>
            <a:path>
              <a:moveTo>
                <a:pt x="3470975" y="1271463"/>
              </a:moveTo>
              <a:arcTo wR="1771506" hR="1771506" stAng="20616256" swAng="1967487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90A44-DEC8-400A-B1C0-8B2E960514C9}">
      <dsp:nvSpPr>
        <dsp:cNvPr id="0" name=""/>
        <dsp:cNvSpPr/>
      </dsp:nvSpPr>
      <dsp:spPr>
        <a:xfrm>
          <a:off x="3413255" y="2658497"/>
          <a:ext cx="1156729" cy="751874"/>
        </a:xfrm>
        <a:prstGeom prst="roundRect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Indian Asian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Recorded the third largest number of R3150</a:t>
          </a:r>
          <a:endParaRPr lang="en-US" sz="800" kern="1200" dirty="0"/>
        </a:p>
      </dsp:txBody>
      <dsp:txXfrm>
        <a:off x="3449958" y="2695200"/>
        <a:ext cx="1083323" cy="678468"/>
      </dsp:txXfrm>
    </dsp:sp>
    <dsp:sp modelId="{D3A3E044-6751-4857-A948-F1F57F51DC76}">
      <dsp:nvSpPr>
        <dsp:cNvPr id="0" name=""/>
        <dsp:cNvSpPr/>
      </dsp:nvSpPr>
      <dsp:spPr>
        <a:xfrm>
          <a:off x="683800" y="379290"/>
          <a:ext cx="3543013" cy="3543013"/>
        </a:xfrm>
        <a:custGeom>
          <a:avLst/>
          <a:gdLst/>
          <a:ahLst/>
          <a:cxnLst/>
          <a:rect l="0" t="0" r="0" b="0"/>
          <a:pathLst>
            <a:path>
              <a:moveTo>
                <a:pt x="3011467" y="3036707"/>
              </a:moveTo>
              <a:arcTo wR="1771506" hR="1771506" stAng="2734635" swAng="153870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2DC29-7462-450A-A170-981BB65C921E}">
      <dsp:nvSpPr>
        <dsp:cNvPr id="0" name=""/>
        <dsp:cNvSpPr/>
      </dsp:nvSpPr>
      <dsp:spPr>
        <a:xfrm>
          <a:off x="1861220" y="3545488"/>
          <a:ext cx="1156729" cy="751874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None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2114 of viewers are not categorised by gender</a:t>
          </a:r>
          <a:endParaRPr lang="en-US" sz="800" kern="1200" dirty="0"/>
        </a:p>
      </dsp:txBody>
      <dsp:txXfrm>
        <a:off x="1897923" y="3582191"/>
        <a:ext cx="1083323" cy="678468"/>
      </dsp:txXfrm>
    </dsp:sp>
    <dsp:sp modelId="{1E3E9DF0-8382-4FE2-B98F-789DF1230C7C}">
      <dsp:nvSpPr>
        <dsp:cNvPr id="0" name=""/>
        <dsp:cNvSpPr/>
      </dsp:nvSpPr>
      <dsp:spPr>
        <a:xfrm>
          <a:off x="501454" y="323747"/>
          <a:ext cx="3543013" cy="3543013"/>
        </a:xfrm>
        <a:custGeom>
          <a:avLst/>
          <a:gdLst/>
          <a:ahLst/>
          <a:cxnLst/>
          <a:rect l="0" t="0" r="0" b="0"/>
          <a:pathLst>
            <a:path>
              <a:moveTo>
                <a:pt x="1351601" y="3492528"/>
              </a:moveTo>
              <a:arcTo wR="1771506" hR="1771506" stAng="6222689" swAng="1612919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2E643-32CF-46B6-BFF4-5B7BDDACF106}">
      <dsp:nvSpPr>
        <dsp:cNvPr id="0" name=""/>
        <dsp:cNvSpPr/>
      </dsp:nvSpPr>
      <dsp:spPr>
        <a:xfrm>
          <a:off x="257074" y="2683086"/>
          <a:ext cx="1156729" cy="751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Other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204 of viewers are not categorised by gender</a:t>
          </a:r>
          <a:endParaRPr lang="en-US" sz="800" kern="1200" dirty="0"/>
        </a:p>
      </dsp:txBody>
      <dsp:txXfrm>
        <a:off x="293777" y="2719789"/>
        <a:ext cx="1083323" cy="678468"/>
      </dsp:txXfrm>
    </dsp:sp>
    <dsp:sp modelId="{02E4FF7D-B31B-4880-BBBB-65B4620EDD59}">
      <dsp:nvSpPr>
        <dsp:cNvPr id="0" name=""/>
        <dsp:cNvSpPr/>
      </dsp:nvSpPr>
      <dsp:spPr>
        <a:xfrm>
          <a:off x="633571" y="526807"/>
          <a:ext cx="3543013" cy="3543013"/>
        </a:xfrm>
        <a:custGeom>
          <a:avLst/>
          <a:gdLst/>
          <a:ahLst/>
          <a:cxnLst/>
          <a:rect l="0" t="0" r="0" b="0"/>
          <a:pathLst>
            <a:path>
              <a:moveTo>
                <a:pt x="40045" y="2146045"/>
              </a:moveTo>
              <a:arcTo wR="1771506" hR="1771506" stAng="10067652" swAng="202329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8B3FE8-C5F8-4381-A3A6-1FB5D7DC60B0}">
      <dsp:nvSpPr>
        <dsp:cNvPr id="0" name=""/>
        <dsp:cNvSpPr/>
      </dsp:nvSpPr>
      <dsp:spPr>
        <a:xfrm>
          <a:off x="344915" y="886990"/>
          <a:ext cx="1156729" cy="751874"/>
        </a:xfrm>
        <a:prstGeom prst="roundRect">
          <a:avLst/>
        </a:prstGeom>
        <a:solidFill>
          <a:schemeClr val="accent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White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800" kern="1200" dirty="0"/>
            <a:t>White viewers are R2584</a:t>
          </a:r>
          <a:endParaRPr lang="en-US" sz="800" kern="1200" dirty="0"/>
        </a:p>
      </dsp:txBody>
      <dsp:txXfrm>
        <a:off x="381618" y="923693"/>
        <a:ext cx="1083323" cy="678468"/>
      </dsp:txXfrm>
    </dsp:sp>
    <dsp:sp modelId="{51EF2285-3E19-4937-983D-5A350A98C75D}">
      <dsp:nvSpPr>
        <dsp:cNvPr id="0" name=""/>
        <dsp:cNvSpPr/>
      </dsp:nvSpPr>
      <dsp:spPr>
        <a:xfrm>
          <a:off x="362704" y="629186"/>
          <a:ext cx="3543013" cy="3543013"/>
        </a:xfrm>
        <a:custGeom>
          <a:avLst/>
          <a:gdLst/>
          <a:ahLst/>
          <a:cxnLst/>
          <a:rect l="0" t="0" r="0" b="0"/>
          <a:pathLst>
            <a:path>
              <a:moveTo>
                <a:pt x="856999" y="254301"/>
              </a:moveTo>
              <a:arcTo wR="1771506" hR="1771506" stAng="14335212" swAng="129460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E1DB8-FA6C-4AAC-91A4-D96FDF61E31B}">
      <dsp:nvSpPr>
        <dsp:cNvPr id="0" name=""/>
        <dsp:cNvSpPr/>
      </dsp:nvSpPr>
      <dsp:spPr>
        <a:xfrm>
          <a:off x="349241" y="257821"/>
          <a:ext cx="3898917" cy="686101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/>
            <a:t>Insight</a:t>
          </a:r>
          <a:endParaRPr lang="en-US" sz="2800" kern="1200" dirty="0"/>
        </a:p>
      </dsp:txBody>
      <dsp:txXfrm>
        <a:off x="382734" y="291314"/>
        <a:ext cx="3831931" cy="619115"/>
      </dsp:txXfrm>
    </dsp:sp>
    <dsp:sp modelId="{81F68123-44C3-44DD-AD0F-CC84F75DC969}">
      <dsp:nvSpPr>
        <dsp:cNvPr id="0" name=""/>
        <dsp:cNvSpPr/>
      </dsp:nvSpPr>
      <dsp:spPr>
        <a:xfrm>
          <a:off x="0" y="1128243"/>
          <a:ext cx="4597400" cy="3549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/>
            <a:t>Top ten contents viewed</a:t>
          </a:r>
          <a:endParaRPr lang="en-US" sz="2800" kern="1200" dirty="0"/>
        </a:p>
      </dsp:txBody>
      <dsp:txXfrm>
        <a:off x="173286" y="1301529"/>
        <a:ext cx="4250828" cy="32032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D71AF-E030-4747-9A3F-C20D0010736F}">
      <dsp:nvSpPr>
        <dsp:cNvPr id="0" name=""/>
        <dsp:cNvSpPr/>
      </dsp:nvSpPr>
      <dsp:spPr>
        <a:xfrm flipH="1" flipV="1">
          <a:off x="3599324" y="2134017"/>
          <a:ext cx="105121" cy="29328"/>
        </a:xfrm>
        <a:prstGeom prst="rightArrow">
          <a:avLst>
            <a:gd name="adj1" fmla="val 70000"/>
            <a:gd name="adj2" fmla="val 50000"/>
          </a:avLst>
        </a:prstGeom>
        <a:solidFill>
          <a:srgbClr val="92D050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29B24-378B-4123-B405-A1D8492232DC}">
      <dsp:nvSpPr>
        <dsp:cNvPr id="0" name=""/>
        <dsp:cNvSpPr/>
      </dsp:nvSpPr>
      <dsp:spPr>
        <a:xfrm>
          <a:off x="1651" y="646114"/>
          <a:ext cx="4777740" cy="3005134"/>
        </a:xfrm>
        <a:prstGeom prst="ellipse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300" kern="1200" dirty="0"/>
            <a:t>March has the highest views which dropped drastically in April</a:t>
          </a:r>
          <a:endParaRPr lang="en-US" sz="3300" kern="1200" dirty="0"/>
        </a:p>
      </dsp:txBody>
      <dsp:txXfrm>
        <a:off x="701335" y="1086206"/>
        <a:ext cx="3378372" cy="2124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0.05087</cdr:x>
      <cdr:y>0.03783</cdr:y>
    </cdr:from>
    <cdr:to>
      <cdr:x>0.06675</cdr:x>
      <cdr:y>0.05818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E11C6DCE-AE61-F311-04C3-76CA1671A922}"/>
            </a:ext>
          </a:extLst>
        </cdr:cNvPr>
        <cdr:cNvGrpSpPr/>
      </cdr:nvGrpSpPr>
      <cdr:grpSpPr>
        <a:xfrm xmlns:a="http://schemas.openxmlformats.org/drawingml/2006/main">
          <a:off x="358363" y="185811"/>
          <a:ext cx="111870" cy="99953"/>
          <a:chOff x="476218" y="122231"/>
          <a:chExt cx="902723" cy="241738"/>
        </a:xfrm>
      </cdr:grpSpPr>
      <cdr:sp macro="" textlink="">
        <cdr:nvSpPr>
          <cdr:cNvPr id="3" name="Rectangle: Rounded Corners 2">
            <a:extLst xmlns:a="http://schemas.openxmlformats.org/drawingml/2006/main">
              <a:ext uri="{FF2B5EF4-FFF2-40B4-BE49-F238E27FC236}">
                <a16:creationId xmlns:a16="http://schemas.microsoft.com/office/drawing/2014/main" id="{1FB5E528-A198-A885-8D82-968BEA8FFC59}"/>
              </a:ext>
            </a:extLst>
          </cdr:cNvPr>
          <cdr:cNvSpPr/>
        </cdr:nvSpPr>
        <cdr:spPr>
          <a:xfrm xmlns:a="http://schemas.openxmlformats.org/drawingml/2006/main">
            <a:off x="476218" y="122231"/>
            <a:ext cx="902723" cy="241738"/>
          </a:xfrm>
          <a:prstGeom xmlns:a="http://schemas.openxmlformats.org/drawingml/2006/main" prst="roundRect">
            <a:avLst/>
          </a:prstGeom>
        </cdr:spPr>
        <cdr:style>
          <a:lnRef xmlns:a="http://schemas.openxmlformats.org/drawingml/2006/main" idx="2">
            <a:schemeClr val="lt1">
              <a:hueOff val="0"/>
              <a:satOff val="0"/>
              <a:lumOff val="0"/>
              <a:alphaOff val="0"/>
            </a:schemeClr>
          </a:lnRef>
          <a:fillRef xmlns:a="http://schemas.openxmlformats.org/drawingml/2006/main" idx="1">
            <a:schemeClr val="accent1">
              <a:hueOff val="0"/>
              <a:satOff val="0"/>
              <a:lumOff val="0"/>
              <a:alphaOff val="0"/>
            </a:schemeClr>
          </a:fillRef>
          <a:effectRef xmlns:a="http://schemas.openxmlformats.org/drawingml/2006/main" idx="0">
            <a:schemeClr val="accent1">
              <a:hueOff val="0"/>
              <a:satOff val="0"/>
              <a:lumOff val="0"/>
              <a:alphaOff val="0"/>
            </a:schemeClr>
          </a:effectRef>
          <a:fontRef xmlns:a="http://schemas.openxmlformats.org/drawingml/2006/main" idx="minor">
            <a:schemeClr val="lt1"/>
          </a:fontRef>
        </cdr:style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0.05087</cdr:x>
      <cdr:y>0.03783</cdr:y>
    </cdr:from>
    <cdr:to>
      <cdr:x>0.06675</cdr:x>
      <cdr:y>0.05818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E11C6DCE-AE61-F311-04C3-76CA1671A922}"/>
            </a:ext>
          </a:extLst>
        </cdr:cNvPr>
        <cdr:cNvGrpSpPr/>
      </cdr:nvGrpSpPr>
      <cdr:grpSpPr>
        <a:xfrm xmlns:a="http://schemas.openxmlformats.org/drawingml/2006/main">
          <a:off x="358363" y="185811"/>
          <a:ext cx="111870" cy="99953"/>
          <a:chOff x="476218" y="122231"/>
          <a:chExt cx="902723" cy="241738"/>
        </a:xfrm>
      </cdr:grpSpPr>
      <cdr:sp macro="" textlink="">
        <cdr:nvSpPr>
          <cdr:cNvPr id="3" name="Rectangle: Rounded Corners 2">
            <a:extLst xmlns:a="http://schemas.openxmlformats.org/drawingml/2006/main">
              <a:ext uri="{FF2B5EF4-FFF2-40B4-BE49-F238E27FC236}">
                <a16:creationId xmlns:a16="http://schemas.microsoft.com/office/drawing/2014/main" id="{1FB5E528-A198-A885-8D82-968BEA8FFC59}"/>
              </a:ext>
            </a:extLst>
          </cdr:cNvPr>
          <cdr:cNvSpPr/>
        </cdr:nvSpPr>
        <cdr:spPr>
          <a:xfrm xmlns:a="http://schemas.openxmlformats.org/drawingml/2006/main">
            <a:off x="476218" y="122231"/>
            <a:ext cx="902723" cy="241738"/>
          </a:xfrm>
          <a:prstGeom xmlns:a="http://schemas.openxmlformats.org/drawingml/2006/main" prst="roundRect">
            <a:avLst/>
          </a:prstGeom>
        </cdr:spPr>
        <cdr:style>
          <a:lnRef xmlns:a="http://schemas.openxmlformats.org/drawingml/2006/main" idx="2">
            <a:schemeClr val="lt1">
              <a:hueOff val="0"/>
              <a:satOff val="0"/>
              <a:lumOff val="0"/>
              <a:alphaOff val="0"/>
            </a:schemeClr>
          </a:lnRef>
          <a:fillRef xmlns:a="http://schemas.openxmlformats.org/drawingml/2006/main" idx="1">
            <a:schemeClr val="accent1">
              <a:hueOff val="0"/>
              <a:satOff val="0"/>
              <a:lumOff val="0"/>
              <a:alphaOff val="0"/>
            </a:schemeClr>
          </a:fillRef>
          <a:effectRef xmlns:a="http://schemas.openxmlformats.org/drawingml/2006/main" idx="0">
            <a:schemeClr val="accent1">
              <a:hueOff val="0"/>
              <a:satOff val="0"/>
              <a:lumOff val="0"/>
              <a:alphaOff val="0"/>
            </a:schemeClr>
          </a:effectRef>
          <a:fontRef xmlns:a="http://schemas.openxmlformats.org/drawingml/2006/main" idx="minor">
            <a:schemeClr val="lt1"/>
          </a:fontRef>
        </cdr:style>
      </cdr:sp>
    </cdr:grp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49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7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54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09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35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8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chart" Target="../charts/chart9.xml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chart" Target="../charts/chart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4474" y="2949739"/>
            <a:ext cx="6261291" cy="2396686"/>
          </a:xfrm>
          <a:noFill/>
        </p:spPr>
        <p:txBody>
          <a:bodyPr anchor="b">
            <a:noAutofit/>
          </a:bodyPr>
          <a:lstStyle/>
          <a:p>
            <a:r>
              <a:rPr lang="en-US" sz="7200" dirty="0"/>
              <a:t>Bright Tv 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>
                <a:solidFill>
                  <a:srgbClr val="0070C0"/>
                </a:solidFill>
              </a:rPr>
              <a:t>Views by Month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82DE90-DE6E-B7D2-6DE3-232D71A27599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1219567812"/>
              </p:ext>
            </p:extLst>
          </p:nvPr>
        </p:nvGraphicFramePr>
        <p:xfrm>
          <a:off x="6148388" y="1817688"/>
          <a:ext cx="5211762" cy="4297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84644E1-3318-26CE-1134-A62A99487C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8845376"/>
              </p:ext>
            </p:extLst>
          </p:nvPr>
        </p:nvGraphicFramePr>
        <p:xfrm>
          <a:off x="838200" y="1825625"/>
          <a:ext cx="49149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3621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ZA" dirty="0"/>
              <a:t>R</a:t>
            </a:r>
            <a:r>
              <a:rPr lang="en-US" dirty="0" err="1"/>
              <a:t>ecommendation</a:t>
            </a:r>
            <a:r>
              <a:rPr lang="en-US" dirty="0"/>
              <a:t> And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371601"/>
            <a:ext cx="6934200" cy="462915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b="1" u="sng" dirty="0"/>
              <a:t>How to increase number of views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Encourage more viewers to view tv on social media to increase numbers of views</a:t>
            </a:r>
          </a:p>
          <a:p>
            <a:pPr lvl="1"/>
            <a:r>
              <a:rPr lang="en-US" dirty="0"/>
              <a:t>Youth are recorded to be the highest viewers.</a:t>
            </a:r>
          </a:p>
          <a:p>
            <a:pPr lvl="1"/>
            <a:r>
              <a:rPr lang="en-US" dirty="0"/>
              <a:t>More channels must be introduced for kids and teens.</a:t>
            </a:r>
          </a:p>
          <a:p>
            <a:pPr lvl="1"/>
            <a:r>
              <a:rPr lang="en-US" dirty="0"/>
              <a:t>Traditional channels must be introduced to attract viewers per race.</a:t>
            </a:r>
          </a:p>
          <a:p>
            <a:pPr lvl="1"/>
            <a:r>
              <a:rPr lang="en-US" dirty="0"/>
              <a:t>Northern Cape has the lowest views due to population being low.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3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5" y="764502"/>
            <a:ext cx="7979075" cy="5328996"/>
          </a:xfrm>
          <a:noFill/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2"/>
            <a:ext cx="10515600" cy="2708985"/>
          </a:xfrm>
          <a:noFill/>
        </p:spPr>
        <p:txBody>
          <a:bodyPr anchor="ctr"/>
          <a:lstStyle/>
          <a:p>
            <a:r>
              <a:rPr lang="en-US" sz="9600" i="1" dirty="0">
                <a:solidFill>
                  <a:srgbClr val="00B0F0"/>
                </a:solidFill>
                <a:latin typeface="Bradley Hand ITC" panose="03070402050302030203" pitchFamily="66" charset="0"/>
              </a:rPr>
              <a:t>    BRIGHT TV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295331"/>
            <a:ext cx="9938657" cy="382765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ZA" sz="5400" dirty="0">
                <a:solidFill>
                  <a:schemeClr val="accent1"/>
                </a:solidFill>
                <a:latin typeface="Bahnschrift" panose="020B0502040204020203" pitchFamily="34" charset="0"/>
              </a:rPr>
              <a:t>        </a:t>
            </a:r>
            <a:r>
              <a:rPr lang="en-ZA" sz="7200" dirty="0">
                <a:solidFill>
                  <a:schemeClr val="accent1"/>
                </a:solidFill>
                <a:latin typeface="Bahnschrift" panose="020B0502040204020203" pitchFamily="34" charset="0"/>
              </a:rPr>
              <a:t>USAGE TRENDS</a:t>
            </a:r>
            <a:endParaRPr lang="en-ZA" sz="7200" b="1" dirty="0">
              <a:solidFill>
                <a:schemeClr val="accent1"/>
              </a:solidFill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6600" b="1" dirty="0">
                <a:solidFill>
                  <a:schemeClr val="accent4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01 Jan 2016 -01 April 2016</a:t>
            </a:r>
            <a:endParaRPr lang="en-US" sz="6600" b="1" dirty="0">
              <a:solidFill>
                <a:schemeClr val="accent4"/>
              </a:solidFill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6" y="1119031"/>
            <a:ext cx="5191751" cy="4619938"/>
          </a:xfrm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  <a:noFill/>
        </p:spPr>
        <p:txBody>
          <a:bodyPr>
            <a:normAutofit/>
          </a:bodyPr>
          <a:lstStyle/>
          <a:p>
            <a:r>
              <a:rPr lang="en-US" dirty="0"/>
              <a:t>Project Context</a:t>
            </a:r>
          </a:p>
          <a:p>
            <a:r>
              <a:rPr lang="en-US" dirty="0"/>
              <a:t>Usage Trends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Recommendation</a:t>
            </a:r>
          </a:p>
          <a:p>
            <a:r>
              <a:rPr lang="en-US" dirty="0"/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>
                <a:solidFill>
                  <a:srgbClr val="0070C0"/>
                </a:solidFill>
              </a:rPr>
              <a:t>Views by Province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2CFD3623-331F-9FCF-430E-F48DF7C02CE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39531611"/>
              </p:ext>
            </p:extLst>
          </p:nvPr>
        </p:nvGraphicFramePr>
        <p:xfrm>
          <a:off x="838200" y="1825625"/>
          <a:ext cx="49149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0DA43D9-59E3-FD15-8B56-BEFF5112DC44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9719713"/>
              </p:ext>
            </p:extLst>
          </p:nvPr>
        </p:nvGraphicFramePr>
        <p:xfrm>
          <a:off x="5457825" y="1817688"/>
          <a:ext cx="6210300" cy="4297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12764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>
                <a:solidFill>
                  <a:srgbClr val="0070C0"/>
                </a:solidFill>
              </a:rPr>
              <a:t>Views by Gender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2CFD3623-331F-9FCF-430E-F48DF7C02CE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30623394"/>
              </p:ext>
            </p:extLst>
          </p:nvPr>
        </p:nvGraphicFramePr>
        <p:xfrm>
          <a:off x="838200" y="1825625"/>
          <a:ext cx="49149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8AF2366-DF9B-665A-9FF6-EDDC80BE19A7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919284075"/>
              </p:ext>
            </p:extLst>
          </p:nvPr>
        </p:nvGraphicFramePr>
        <p:xfrm>
          <a:off x="1076326" y="1609726"/>
          <a:ext cx="4819650" cy="451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89DCA08-7F7C-2954-B41C-C69F7B8969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2309599"/>
              </p:ext>
            </p:extLst>
          </p:nvPr>
        </p:nvGraphicFramePr>
        <p:xfrm>
          <a:off x="5505449" y="1530350"/>
          <a:ext cx="5848351" cy="429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8088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0F54-001D-3652-6282-FD142256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rgbClr val="0070C0"/>
                </a:solidFill>
              </a:rPr>
              <a:t>Viewership by Race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89DCA08-7F7C-2954-B41C-C69F7B8969B4}"/>
              </a:ext>
            </a:extLst>
          </p:cNvPr>
          <p:cNvGraphicFramePr>
            <a:graphicFrameLocks noGrp="1"/>
          </p:cNvGraphicFramePr>
          <p:nvPr>
            <p:ph sz="half" idx="15"/>
          </p:nvPr>
        </p:nvGraphicFramePr>
        <p:xfrm>
          <a:off x="6148388" y="1817688"/>
          <a:ext cx="5211762" cy="4297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A6ECFB4-966D-D8A2-C8D0-A1354224A9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11917046"/>
              </p:ext>
            </p:extLst>
          </p:nvPr>
        </p:nvGraphicFramePr>
        <p:xfrm>
          <a:off x="838200" y="1825625"/>
          <a:ext cx="49149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7B0D268-B806-33C0-7A4E-38A82A7F48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4869739"/>
              </p:ext>
            </p:extLst>
          </p:nvPr>
        </p:nvGraphicFramePr>
        <p:xfrm>
          <a:off x="5490208" y="1409700"/>
          <a:ext cx="7044692" cy="491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73332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0F54-001D-3652-6282-FD142256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rgbClr val="0070C0"/>
                </a:solidFill>
              </a:rPr>
              <a:t>Daily Viewership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89DCA08-7F7C-2954-B41C-C69F7B8969B4}"/>
              </a:ext>
            </a:extLst>
          </p:cNvPr>
          <p:cNvGraphicFramePr>
            <a:graphicFrameLocks noGrp="1"/>
          </p:cNvGraphicFramePr>
          <p:nvPr>
            <p:ph sz="half" idx="15"/>
          </p:nvPr>
        </p:nvGraphicFramePr>
        <p:xfrm>
          <a:off x="6148388" y="1817688"/>
          <a:ext cx="5211762" cy="4297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7B0D268-B806-33C0-7A4E-38A82A7F48ED}"/>
              </a:ext>
            </a:extLst>
          </p:cNvPr>
          <p:cNvGraphicFramePr>
            <a:graphicFrameLocks/>
          </p:cNvGraphicFramePr>
          <p:nvPr/>
        </p:nvGraphicFramePr>
        <p:xfrm>
          <a:off x="5490208" y="1409700"/>
          <a:ext cx="7044692" cy="491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F465F84-2EC7-69B5-5EA9-D1000491ED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194206"/>
              </p:ext>
            </p:extLst>
          </p:nvPr>
        </p:nvGraphicFramePr>
        <p:xfrm>
          <a:off x="2371725" y="1409701"/>
          <a:ext cx="9429749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AA7BA69-DDD0-24F8-0783-7FBA8D5AD38C}"/>
              </a:ext>
            </a:extLst>
          </p:cNvPr>
          <p:cNvSpPr txBox="1"/>
          <p:nvPr/>
        </p:nvSpPr>
        <p:spPr>
          <a:xfrm>
            <a:off x="2962275" y="5737321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Friday recorded the highest number of view in a week</a:t>
            </a:r>
          </a:p>
        </p:txBody>
      </p:sp>
    </p:spTree>
    <p:extLst>
      <p:ext uri="{BB962C8B-B14F-4D97-AF65-F5344CB8AC3E}">
        <p14:creationId xmlns:p14="http://schemas.microsoft.com/office/powerpoint/2010/main" val="207730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423"/>
          </a:xfrm>
          <a:noFill/>
        </p:spPr>
        <p:txBody>
          <a:bodyPr anchor="ctr"/>
          <a:lstStyle/>
          <a:p>
            <a:r>
              <a:rPr lang="en-US" dirty="0">
                <a:solidFill>
                  <a:srgbClr val="0070C0"/>
                </a:solidFill>
              </a:rPr>
              <a:t>Views by Age Group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2CFD3623-331F-9FCF-430E-F48DF7C02CE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2533060"/>
              </p:ext>
            </p:extLst>
          </p:nvPr>
        </p:nvGraphicFramePr>
        <p:xfrm>
          <a:off x="838200" y="1825625"/>
          <a:ext cx="49149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B33067-DA16-15FF-DCA5-8E083DD484C5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116140535"/>
              </p:ext>
            </p:extLst>
          </p:nvPr>
        </p:nvGraphicFramePr>
        <p:xfrm>
          <a:off x="476250" y="1352548"/>
          <a:ext cx="5019675" cy="47704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18247">
                  <a:extLst>
                    <a:ext uri="{9D8B030D-6E8A-4147-A177-3AD203B41FA5}">
                      <a16:colId xmlns:a16="http://schemas.microsoft.com/office/drawing/2014/main" val="3043999066"/>
                    </a:ext>
                  </a:extLst>
                </a:gridCol>
                <a:gridCol w="2501428">
                  <a:extLst>
                    <a:ext uri="{9D8B030D-6E8A-4147-A177-3AD203B41FA5}">
                      <a16:colId xmlns:a16="http://schemas.microsoft.com/office/drawing/2014/main" val="1057606386"/>
                    </a:ext>
                  </a:extLst>
                </a:gridCol>
              </a:tblGrid>
              <a:tr h="68149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24751"/>
                  </a:ext>
                </a:extLst>
              </a:tr>
              <a:tr h="681491">
                <a:tc>
                  <a:txBody>
                    <a:bodyPr/>
                    <a:lstStyle/>
                    <a:p>
                      <a:r>
                        <a:rPr lang="en-ZA" dirty="0"/>
                        <a:t>1-12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Kids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75627"/>
                  </a:ext>
                </a:extLst>
              </a:tr>
              <a:tr h="681491">
                <a:tc>
                  <a:txBody>
                    <a:bodyPr/>
                    <a:lstStyle/>
                    <a:p>
                      <a:r>
                        <a:rPr lang="en-ZA" dirty="0"/>
                        <a:t>13-19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Teens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878976"/>
                  </a:ext>
                </a:extLst>
              </a:tr>
              <a:tr h="681491">
                <a:tc>
                  <a:txBody>
                    <a:bodyPr/>
                    <a:lstStyle/>
                    <a:p>
                      <a:r>
                        <a:rPr lang="en-ZA" dirty="0"/>
                        <a:t>20-35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Youth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228991"/>
                  </a:ext>
                </a:extLst>
              </a:tr>
              <a:tr h="681491">
                <a:tc>
                  <a:txBody>
                    <a:bodyPr/>
                    <a:lstStyle/>
                    <a:p>
                      <a:r>
                        <a:rPr lang="en-ZA" dirty="0"/>
                        <a:t>36-50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Adults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222267"/>
                  </a:ext>
                </a:extLst>
              </a:tr>
              <a:tr h="681491">
                <a:tc>
                  <a:txBody>
                    <a:bodyPr/>
                    <a:lstStyle/>
                    <a:p>
                      <a:r>
                        <a:rPr lang="en-ZA" dirty="0"/>
                        <a:t>50-65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Matured Adults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35201"/>
                  </a:ext>
                </a:extLst>
              </a:tr>
              <a:tr h="681491">
                <a:tc>
                  <a:txBody>
                    <a:bodyPr/>
                    <a:lstStyle/>
                    <a:p>
                      <a:r>
                        <a:rPr lang="en-ZA" dirty="0"/>
                        <a:t>&gt;65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Retired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20476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88A95CD-D686-3045-B691-ED60C1BCE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712763"/>
              </p:ext>
            </p:extLst>
          </p:nvPr>
        </p:nvGraphicFramePr>
        <p:xfrm>
          <a:off x="5495926" y="1352547"/>
          <a:ext cx="6219824" cy="4886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4697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423"/>
          </a:xfrm>
          <a:noFill/>
        </p:spPr>
        <p:txBody>
          <a:bodyPr anchor="ctr"/>
          <a:lstStyle/>
          <a:p>
            <a:r>
              <a:rPr lang="en-US" dirty="0">
                <a:solidFill>
                  <a:srgbClr val="00B050"/>
                </a:solidFill>
              </a:rPr>
              <a:t>TOP 10 SUCCESSFUL CONTENTS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2CFD3623-331F-9FCF-430E-F48DF7C02CE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49149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B8BAB78-590B-49A3-3444-FCC06B6F3948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1889839659"/>
              </p:ext>
            </p:extLst>
          </p:nvPr>
        </p:nvGraphicFramePr>
        <p:xfrm>
          <a:off x="5067300" y="1352548"/>
          <a:ext cx="6534150" cy="454437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67075">
                  <a:extLst>
                    <a:ext uri="{9D8B030D-6E8A-4147-A177-3AD203B41FA5}">
                      <a16:colId xmlns:a16="http://schemas.microsoft.com/office/drawing/2014/main" val="1527724997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739158045"/>
                    </a:ext>
                  </a:extLst>
                </a:gridCol>
              </a:tblGrid>
              <a:tr h="413125">
                <a:tc>
                  <a:txBody>
                    <a:bodyPr/>
                    <a:lstStyle/>
                    <a:p>
                      <a:r>
                        <a:rPr lang="en-ZA" dirty="0"/>
                        <a:t>Content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#Views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35927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Africa Magic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1825633474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6644769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Boomerang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1435042382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0601408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Cartoon Network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1507068762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2626698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 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2194649632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8687005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CNN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1096069590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61513770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E! Entertainment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698956240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91185515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ICC Cricket World Cup 2011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3280329156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9584291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SuperSport Blitz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1870691574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3150967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Supersport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Live Events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3551234254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6017882"/>
                  </a:ext>
                </a:extLst>
              </a:tr>
              <a:tr h="41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Trace TV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1901645476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9993574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7718FD-AD6A-DA21-40F6-DFD255E4F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886088"/>
              </p:ext>
            </p:extLst>
          </p:nvPr>
        </p:nvGraphicFramePr>
        <p:xfrm>
          <a:off x="117475" y="961077"/>
          <a:ext cx="4597400" cy="4935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242572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625</TotalTime>
  <Words>286</Words>
  <Application>Microsoft Office PowerPoint</Application>
  <PresentationFormat>Widescreen</PresentationFormat>
  <Paragraphs>96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Aptos Narrow</vt:lpstr>
      <vt:lpstr>Arial</vt:lpstr>
      <vt:lpstr>Avenir Next LT Pro</vt:lpstr>
      <vt:lpstr>Avenir Next LT Pro Light</vt:lpstr>
      <vt:lpstr>Bahnschrift</vt:lpstr>
      <vt:lpstr>Bradley Hand ITC</vt:lpstr>
      <vt:lpstr>Calibri</vt:lpstr>
      <vt:lpstr>Tw Cen MT</vt:lpstr>
      <vt:lpstr>Custom</vt:lpstr>
      <vt:lpstr>Bright Tv </vt:lpstr>
      <vt:lpstr>    BRIGHT TV</vt:lpstr>
      <vt:lpstr>Agenda</vt:lpstr>
      <vt:lpstr>Views by Province</vt:lpstr>
      <vt:lpstr>Views by Gender</vt:lpstr>
      <vt:lpstr>Viewership by Race</vt:lpstr>
      <vt:lpstr>Daily Viewership</vt:lpstr>
      <vt:lpstr>Views by Age Group</vt:lpstr>
      <vt:lpstr>TOP 10 SUCCESSFUL CONTENTS</vt:lpstr>
      <vt:lpstr>Views by Month</vt:lpstr>
      <vt:lpstr>Recommendation And Remarks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Faith T</dc:creator>
  <cp:lastModifiedBy>Faith T</cp:lastModifiedBy>
  <cp:revision>4</cp:revision>
  <dcterms:created xsi:type="dcterms:W3CDTF">2025-12-27T10:42:09Z</dcterms:created>
  <dcterms:modified xsi:type="dcterms:W3CDTF">2025-12-27T21:07:17Z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